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7"/>
  </p:notesMasterIdLst>
  <p:sldIdLst>
    <p:sldId id="521" r:id="rId5"/>
    <p:sldId id="1069" r:id="rId6"/>
    <p:sldId id="1058" r:id="rId7"/>
    <p:sldId id="1073" r:id="rId8"/>
    <p:sldId id="1070" r:id="rId9"/>
    <p:sldId id="1071" r:id="rId10"/>
    <p:sldId id="1062" r:id="rId11"/>
    <p:sldId id="1060" r:id="rId12"/>
    <p:sldId id="1061" r:id="rId13"/>
    <p:sldId id="1063" r:id="rId14"/>
    <p:sldId id="1074" r:id="rId15"/>
    <p:sldId id="1072"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pos="2040" userDrawn="1">
          <p15:clr>
            <a:srgbClr val="A4A3A4"/>
          </p15:clr>
        </p15:guide>
        <p15:guide id="3" pos="5640" userDrawn="1">
          <p15:clr>
            <a:srgbClr val="A4A3A4"/>
          </p15:clr>
        </p15:guide>
        <p15:guide id="4" pos="2640" userDrawn="1">
          <p15:clr>
            <a:srgbClr val="FDE53C"/>
          </p15:clr>
        </p15:guide>
        <p15:guide id="5" pos="5040" userDrawn="1">
          <p15:clr>
            <a:srgbClr val="FDE53C"/>
          </p15:clr>
        </p15:guide>
        <p15:guide id="6"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070B8"/>
    <a:srgbClr val="EAED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00" autoAdjust="0"/>
    <p:restoredTop sz="94660"/>
  </p:normalViewPr>
  <p:slideViewPr>
    <p:cSldViewPr snapToGrid="0" showGuides="1">
      <p:cViewPr varScale="1">
        <p:scale>
          <a:sx n="149" d="100"/>
          <a:sy n="149" d="100"/>
        </p:scale>
        <p:origin x="616" y="96"/>
      </p:cViewPr>
      <p:guideLst>
        <p:guide pos="3840"/>
        <p:guide pos="2040"/>
        <p:guide pos="5640"/>
        <p:guide pos="2640"/>
        <p:guide pos="5040"/>
        <p:guide orient="horz"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Unmi Yank" userId="24cbcfa2-c3f0-4184-a3e6-efff6ab95cc6" providerId="ADAL" clId="{34C84294-E57E-45CC-ACFC-27FD515B0C08}"/>
    <pc:docChg chg="modSld">
      <pc:chgData name="Unmi Yank" userId="24cbcfa2-c3f0-4184-a3e6-efff6ab95cc6" providerId="ADAL" clId="{34C84294-E57E-45CC-ACFC-27FD515B0C08}" dt="2025-07-24T21:33:13.353" v="2" actId="2085"/>
      <pc:docMkLst>
        <pc:docMk/>
      </pc:docMkLst>
      <pc:sldChg chg="modSp mod">
        <pc:chgData name="Unmi Yank" userId="24cbcfa2-c3f0-4184-a3e6-efff6ab95cc6" providerId="ADAL" clId="{34C84294-E57E-45CC-ACFC-27FD515B0C08}" dt="2025-07-24T21:32:58.391" v="0" actId="2085"/>
        <pc:sldMkLst>
          <pc:docMk/>
          <pc:sldMk cId="3930127043" sldId="1058"/>
        </pc:sldMkLst>
        <pc:spChg chg="mod">
          <ac:chgData name="Unmi Yank" userId="24cbcfa2-c3f0-4184-a3e6-efff6ab95cc6" providerId="ADAL" clId="{34C84294-E57E-45CC-ACFC-27FD515B0C08}" dt="2025-07-24T21:32:58.391" v="0" actId="2085"/>
          <ac:spMkLst>
            <pc:docMk/>
            <pc:sldMk cId="3930127043" sldId="1058"/>
            <ac:spMk id="9" creationId="{6ABE90BB-F59C-227A-73EB-A43EC57F0128}"/>
          </ac:spMkLst>
        </pc:spChg>
        <pc:picChg chg="mod">
          <ac:chgData name="Unmi Yank" userId="24cbcfa2-c3f0-4184-a3e6-efff6ab95cc6" providerId="ADAL" clId="{34C84294-E57E-45CC-ACFC-27FD515B0C08}" dt="2025-07-24T21:32:58.391" v="0" actId="2085"/>
          <ac:picMkLst>
            <pc:docMk/>
            <pc:sldMk cId="3930127043" sldId="1058"/>
            <ac:picMk id="5" creationId="{36034C4E-D07A-B3DA-DF7A-94D7A1659AC7}"/>
          </ac:picMkLst>
        </pc:picChg>
      </pc:sldChg>
      <pc:sldChg chg="modSp mod">
        <pc:chgData name="Unmi Yank" userId="24cbcfa2-c3f0-4184-a3e6-efff6ab95cc6" providerId="ADAL" clId="{34C84294-E57E-45CC-ACFC-27FD515B0C08}" dt="2025-07-24T21:33:13.353" v="2" actId="2085"/>
        <pc:sldMkLst>
          <pc:docMk/>
          <pc:sldMk cId="965597283" sldId="1071"/>
        </pc:sldMkLst>
        <pc:spChg chg="mod">
          <ac:chgData name="Unmi Yank" userId="24cbcfa2-c3f0-4184-a3e6-efff6ab95cc6" providerId="ADAL" clId="{34C84294-E57E-45CC-ACFC-27FD515B0C08}" dt="2025-07-24T21:33:13.353" v="2" actId="2085"/>
          <ac:spMkLst>
            <pc:docMk/>
            <pc:sldMk cId="965597283" sldId="1071"/>
            <ac:spMk id="11" creationId="{AFF99123-D248-7B94-10D4-CFC229B5C739}"/>
          </ac:spMkLst>
        </pc:spChg>
        <pc:picChg chg="mod">
          <ac:chgData name="Unmi Yank" userId="24cbcfa2-c3f0-4184-a3e6-efff6ab95cc6" providerId="ADAL" clId="{34C84294-E57E-45CC-ACFC-27FD515B0C08}" dt="2025-07-24T21:33:13.353" v="2" actId="2085"/>
          <ac:picMkLst>
            <pc:docMk/>
            <pc:sldMk cId="965597283" sldId="1071"/>
            <ac:picMk id="10" creationId="{38DB2BB2-C1FA-FD68-3A9C-249AC7361A86}"/>
          </ac:picMkLst>
        </pc:picChg>
      </pc:sldChg>
      <pc:sldChg chg="modSp mod">
        <pc:chgData name="Unmi Yank" userId="24cbcfa2-c3f0-4184-a3e6-efff6ab95cc6" providerId="ADAL" clId="{34C84294-E57E-45CC-ACFC-27FD515B0C08}" dt="2025-07-24T21:33:05.573" v="1" actId="2085"/>
        <pc:sldMkLst>
          <pc:docMk/>
          <pc:sldMk cId="4266873005" sldId="1073"/>
        </pc:sldMkLst>
        <pc:spChg chg="mod">
          <ac:chgData name="Unmi Yank" userId="24cbcfa2-c3f0-4184-a3e6-efff6ab95cc6" providerId="ADAL" clId="{34C84294-E57E-45CC-ACFC-27FD515B0C08}" dt="2025-07-24T21:33:05.573" v="1" actId="2085"/>
          <ac:spMkLst>
            <pc:docMk/>
            <pc:sldMk cId="4266873005" sldId="1073"/>
            <ac:spMk id="4" creationId="{875ECFBF-0E93-2A14-5A85-F2F330FA486C}"/>
          </ac:spMkLst>
        </pc:spChg>
        <pc:picChg chg="mod">
          <ac:chgData name="Unmi Yank" userId="24cbcfa2-c3f0-4184-a3e6-efff6ab95cc6" providerId="ADAL" clId="{34C84294-E57E-45CC-ACFC-27FD515B0C08}" dt="2025-07-24T21:33:05.573" v="1" actId="2085"/>
          <ac:picMkLst>
            <pc:docMk/>
            <pc:sldMk cId="4266873005" sldId="1073"/>
            <ac:picMk id="3" creationId="{81F9C841-E78C-141D-EAFE-93571EAED1D5}"/>
          </ac:picMkLst>
        </pc:picChg>
      </pc:sldChg>
    </pc:docChg>
  </pc:docChgLst>
  <pc:docChgLst>
    <pc:chgData name="Matthew Allard" userId="d1e1a921-7aeb-4ddc-9e62-a0e7db66780a" providerId="ADAL" clId="{D2CA3D05-BF2A-4F9E-9DD3-D097AEF6290E}"/>
    <pc:docChg chg="undo custSel modSld">
      <pc:chgData name="Matthew Allard" userId="d1e1a921-7aeb-4ddc-9e62-a0e7db66780a" providerId="ADAL" clId="{D2CA3D05-BF2A-4F9E-9DD3-D097AEF6290E}" dt="2025-05-07T15:44:14.264" v="209" actId="20577"/>
      <pc:docMkLst>
        <pc:docMk/>
      </pc:docMkLst>
      <pc:sldChg chg="modSp mod">
        <pc:chgData name="Matthew Allard" userId="d1e1a921-7aeb-4ddc-9e62-a0e7db66780a" providerId="ADAL" clId="{D2CA3D05-BF2A-4F9E-9DD3-D097AEF6290E}" dt="2025-05-07T15:43:38.407" v="142" actId="20577"/>
        <pc:sldMkLst>
          <pc:docMk/>
          <pc:sldMk cId="110008443" sldId="521"/>
        </pc:sldMkLst>
      </pc:sldChg>
      <pc:sldChg chg="modSp mod">
        <pc:chgData name="Matthew Allard" userId="d1e1a921-7aeb-4ddc-9e62-a0e7db66780a" providerId="ADAL" clId="{D2CA3D05-BF2A-4F9E-9DD3-D097AEF6290E}" dt="2025-05-07T14:53:38.921" v="72" actId="20577"/>
        <pc:sldMkLst>
          <pc:docMk/>
          <pc:sldMk cId="965597283" sldId="1071"/>
        </pc:sldMkLst>
      </pc:sldChg>
      <pc:sldChg chg="modSp mod">
        <pc:chgData name="Matthew Allard" userId="d1e1a921-7aeb-4ddc-9e62-a0e7db66780a" providerId="ADAL" clId="{D2CA3D05-BF2A-4F9E-9DD3-D097AEF6290E}" dt="2025-05-07T15:44:14.264" v="209" actId="20577"/>
        <pc:sldMkLst>
          <pc:docMk/>
          <pc:sldMk cId="483277041" sldId="1072"/>
        </pc:sldMkLst>
      </pc:sldChg>
    </pc:docChg>
  </pc:docChgLst>
  <pc:docChgLst>
    <pc:chgData name="Matthew Allard" userId="d1e1a921-7aeb-4ddc-9e62-a0e7db66780a" providerId="ADAL" clId="{0ED0E37A-2482-4CB5-9A90-633CCD7765C4}"/>
    <pc:docChg chg="undo custSel modSld sldOrd">
      <pc:chgData name="Matthew Allard" userId="d1e1a921-7aeb-4ddc-9e62-a0e7db66780a" providerId="ADAL" clId="{0ED0E37A-2482-4CB5-9A90-633CCD7765C4}" dt="2025-05-29T14:42:43.901" v="166" actId="6549"/>
      <pc:docMkLst>
        <pc:docMk/>
      </pc:docMkLst>
      <pc:sldChg chg="modSp mod">
        <pc:chgData name="Matthew Allard" userId="d1e1a921-7aeb-4ddc-9e62-a0e7db66780a" providerId="ADAL" clId="{0ED0E37A-2482-4CB5-9A90-633CCD7765C4}" dt="2025-05-29T14:38:51.843" v="17" actId="167"/>
        <pc:sldMkLst>
          <pc:docMk/>
          <pc:sldMk cId="3930127043" sldId="1058"/>
        </pc:sldMkLst>
      </pc:sldChg>
      <pc:sldChg chg="modSp mod">
        <pc:chgData name="Matthew Allard" userId="d1e1a921-7aeb-4ddc-9e62-a0e7db66780a" providerId="ADAL" clId="{0ED0E37A-2482-4CB5-9A90-633CCD7765C4}" dt="2025-05-29T14:40:01.404" v="40" actId="20577"/>
        <pc:sldMkLst>
          <pc:docMk/>
          <pc:sldMk cId="918628230" sldId="1060"/>
        </pc:sldMkLst>
      </pc:sldChg>
      <pc:sldChg chg="modSp mod">
        <pc:chgData name="Matthew Allard" userId="d1e1a921-7aeb-4ddc-9e62-a0e7db66780a" providerId="ADAL" clId="{0ED0E37A-2482-4CB5-9A90-633CCD7765C4}" dt="2025-05-29T14:40:08.027" v="47" actId="20577"/>
        <pc:sldMkLst>
          <pc:docMk/>
          <pc:sldMk cId="1031744072" sldId="1061"/>
        </pc:sldMkLst>
      </pc:sldChg>
      <pc:sldChg chg="modSp mod ord">
        <pc:chgData name="Matthew Allard" userId="d1e1a921-7aeb-4ddc-9e62-a0e7db66780a" providerId="ADAL" clId="{0ED0E37A-2482-4CB5-9A90-633CCD7765C4}" dt="2025-05-29T14:40:33.502" v="60"/>
        <pc:sldMkLst>
          <pc:docMk/>
          <pc:sldMk cId="1040327076" sldId="1062"/>
        </pc:sldMkLst>
      </pc:sldChg>
      <pc:sldChg chg="modSp mod">
        <pc:chgData name="Matthew Allard" userId="d1e1a921-7aeb-4ddc-9e62-a0e7db66780a" providerId="ADAL" clId="{0ED0E37A-2482-4CB5-9A90-633CCD7765C4}" dt="2025-05-29T14:42:43.901" v="166" actId="6549"/>
        <pc:sldMkLst>
          <pc:docMk/>
          <pc:sldMk cId="212511066" sldId="1063"/>
        </pc:sldMkLst>
      </pc:sldChg>
      <pc:sldChg chg="modSp">
        <pc:chgData name="Matthew Allard" userId="d1e1a921-7aeb-4ddc-9e62-a0e7db66780a" providerId="ADAL" clId="{0ED0E37A-2482-4CB5-9A90-633CCD7765C4}" dt="2025-05-29T14:32:12.346" v="4" actId="113"/>
        <pc:sldMkLst>
          <pc:docMk/>
          <pc:sldMk cId="805016066" sldId="1069"/>
        </pc:sldMkLst>
      </pc:sldChg>
      <pc:sldChg chg="modSp mod">
        <pc:chgData name="Matthew Allard" userId="d1e1a921-7aeb-4ddc-9e62-a0e7db66780a" providerId="ADAL" clId="{0ED0E37A-2482-4CB5-9A90-633CCD7765C4}" dt="2025-05-29T14:39:18.906" v="20" actId="113"/>
        <pc:sldMkLst>
          <pc:docMk/>
          <pc:sldMk cId="965597283" sldId="1071"/>
        </pc:sldMkLst>
      </pc:sldChg>
      <pc:sldChg chg="modSp mod">
        <pc:chgData name="Matthew Allard" userId="d1e1a921-7aeb-4ddc-9e62-a0e7db66780a" providerId="ADAL" clId="{0ED0E37A-2482-4CB5-9A90-633CCD7765C4}" dt="2025-05-29T14:38:27.380" v="15" actId="20577"/>
        <pc:sldMkLst>
          <pc:docMk/>
          <pc:sldMk cId="4266873005" sldId="1073"/>
        </pc:sldMkLst>
      </pc:sldChg>
    </pc:docChg>
  </pc:docChgLst>
  <pc:docChgLst>
    <pc:chgData name="Matthew Allard" userId="d1e1a921-7aeb-4ddc-9e62-a0e7db66780a" providerId="ADAL" clId="{3D0C3640-AB0B-4642-B816-A394D607C376}"/>
    <pc:docChg chg="custSel addSld modSld">
      <pc:chgData name="Matthew Allard" userId="d1e1a921-7aeb-4ddc-9e62-a0e7db66780a" providerId="ADAL" clId="{3D0C3640-AB0B-4642-B816-A394D607C376}" dt="2025-07-16T16:43:22.456" v="177" actId="20577"/>
      <pc:docMkLst>
        <pc:docMk/>
      </pc:docMkLst>
      <pc:sldChg chg="modSp mod">
        <pc:chgData name="Matthew Allard" userId="d1e1a921-7aeb-4ddc-9e62-a0e7db66780a" providerId="ADAL" clId="{3D0C3640-AB0B-4642-B816-A394D607C376}" dt="2025-07-16T16:30:11.532" v="16" actId="20577"/>
        <pc:sldMkLst>
          <pc:docMk/>
          <pc:sldMk cId="1040327076" sldId="1062"/>
        </pc:sldMkLst>
        <pc:spChg chg="mod">
          <ac:chgData name="Matthew Allard" userId="d1e1a921-7aeb-4ddc-9e62-a0e7db66780a" providerId="ADAL" clId="{3D0C3640-AB0B-4642-B816-A394D607C376}" dt="2025-07-16T16:30:11.532" v="16" actId="20577"/>
          <ac:spMkLst>
            <pc:docMk/>
            <pc:sldMk cId="1040327076" sldId="1062"/>
            <ac:spMk id="6" creationId="{66894D72-9F40-96C5-56F8-86447F4B05B1}"/>
          </ac:spMkLst>
        </pc:spChg>
      </pc:sldChg>
      <pc:sldChg chg="addSp delSp modSp add mod modNotesTx">
        <pc:chgData name="Matthew Allard" userId="d1e1a921-7aeb-4ddc-9e62-a0e7db66780a" providerId="ADAL" clId="{3D0C3640-AB0B-4642-B816-A394D607C376}" dt="2025-07-16T16:43:22.456" v="177" actId="20577"/>
        <pc:sldMkLst>
          <pc:docMk/>
          <pc:sldMk cId="2778867284" sldId="1074"/>
        </pc:sldMkLst>
        <pc:spChg chg="mod">
          <ac:chgData name="Matthew Allard" userId="d1e1a921-7aeb-4ddc-9e62-a0e7db66780a" providerId="ADAL" clId="{3D0C3640-AB0B-4642-B816-A394D607C376}" dt="2025-07-16T16:43:22.456" v="177" actId="20577"/>
          <ac:spMkLst>
            <pc:docMk/>
            <pc:sldMk cId="2778867284" sldId="1074"/>
            <ac:spMk id="8" creationId="{B55D29B5-E0EA-7774-5B20-008B40B2168C}"/>
          </ac:spMkLst>
        </pc:spChg>
        <pc:picChg chg="add mod">
          <ac:chgData name="Matthew Allard" userId="d1e1a921-7aeb-4ddc-9e62-a0e7db66780a" providerId="ADAL" clId="{3D0C3640-AB0B-4642-B816-A394D607C376}" dt="2025-07-16T16:32:50.379" v="54" actId="1035"/>
          <ac:picMkLst>
            <pc:docMk/>
            <pc:sldMk cId="2778867284" sldId="1074"/>
            <ac:picMk id="4" creationId="{78744010-C9AB-810C-9747-8E498F1A8163}"/>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45F6876-882D-4D69-A540-2BC21787B52A}"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05EC39D6-5266-4F60-9832-B37AAF2B71C1}">
      <dgm:prSet custT="1"/>
      <dgm:spPr>
        <a:noFill/>
      </dgm:spPr>
      <dgm:t>
        <a:bodyPr anchor="t"/>
        <a:lstStyle/>
        <a:p>
          <a:pPr algn="l"/>
          <a:r>
            <a:rPr lang="en-US" sz="1200" b="1" dirty="0">
              <a:solidFill>
                <a:srgbClr val="3070B8"/>
              </a:solidFill>
            </a:rPr>
            <a:t>________</a:t>
          </a:r>
          <a:br>
            <a:rPr lang="en-US" sz="1200" b="1" dirty="0">
              <a:solidFill>
                <a:srgbClr val="3070B8"/>
              </a:solidFill>
            </a:rPr>
          </a:br>
          <a:br>
            <a:rPr lang="en-US" sz="1200" b="0" dirty="0">
              <a:solidFill>
                <a:srgbClr val="3070B8"/>
              </a:solidFill>
            </a:rPr>
          </a:br>
          <a:r>
            <a:rPr lang="en-US" sz="1200" b="1" dirty="0">
              <a:solidFill>
                <a:srgbClr val="3070B8"/>
              </a:solidFill>
            </a:rPr>
            <a:t>Centralized processing of large quantities of  IP endpoints.</a:t>
          </a:r>
        </a:p>
      </dgm:t>
    </dgm:pt>
    <dgm:pt modelId="{4B77D40A-26BC-46E9-A163-1DD63D998058}" type="parTrans" cxnId="{9C8735CA-63CB-4C01-9057-7F369F3B467F}">
      <dgm:prSet/>
      <dgm:spPr/>
      <dgm:t>
        <a:bodyPr/>
        <a:lstStyle/>
        <a:p>
          <a:pPr algn="l"/>
          <a:endParaRPr lang="en-US" sz="1200" b="0"/>
        </a:p>
      </dgm:t>
    </dgm:pt>
    <dgm:pt modelId="{9E7F2320-AA31-47AB-BDB4-D1AE170328A0}" type="sibTrans" cxnId="{9C8735CA-63CB-4C01-9057-7F369F3B467F}">
      <dgm:prSet/>
      <dgm:spPr/>
      <dgm:t>
        <a:bodyPr/>
        <a:lstStyle/>
        <a:p>
          <a:pPr algn="l"/>
          <a:endParaRPr lang="en-US" sz="1200" b="0"/>
        </a:p>
      </dgm:t>
    </dgm:pt>
    <dgm:pt modelId="{A6262A62-1596-49BD-82D5-3A8A4FC0393C}">
      <dgm:prSet custT="1"/>
      <dgm:spPr>
        <a:noFill/>
      </dgm:spPr>
      <dgm:t>
        <a:bodyPr anchor="t"/>
        <a:lstStyle/>
        <a:p>
          <a:pPr algn="l"/>
          <a:r>
            <a:rPr lang="en-US" sz="1200" b="1" dirty="0">
              <a:solidFill>
                <a:srgbClr val="3070B8"/>
              </a:solidFill>
            </a:rPr>
            <a:t>________</a:t>
          </a:r>
          <a:br>
            <a:rPr lang="en-US" sz="1200" b="1" dirty="0">
              <a:solidFill>
                <a:srgbClr val="3070B8"/>
              </a:solidFill>
            </a:rPr>
          </a:br>
          <a:br>
            <a:rPr lang="en-US" sz="1200" b="1" dirty="0">
              <a:solidFill>
                <a:srgbClr val="3070B8"/>
              </a:solidFill>
            </a:rPr>
          </a:br>
          <a:r>
            <a:rPr lang="en-US" sz="1200" b="1" dirty="0">
              <a:solidFill>
                <a:srgbClr val="3070B8"/>
              </a:solidFill>
            </a:rPr>
            <a:t>Unified approach to monitoring and maintaining equipment.</a:t>
          </a:r>
        </a:p>
      </dgm:t>
    </dgm:pt>
    <dgm:pt modelId="{8073BB93-DD58-43BE-B18C-F66E8303497A}" type="parTrans" cxnId="{FDEDCA2D-6438-429A-BB5A-676EAD072E2F}">
      <dgm:prSet/>
      <dgm:spPr/>
      <dgm:t>
        <a:bodyPr/>
        <a:lstStyle/>
        <a:p>
          <a:pPr algn="l"/>
          <a:endParaRPr lang="en-US" sz="1200" b="0"/>
        </a:p>
      </dgm:t>
    </dgm:pt>
    <dgm:pt modelId="{FAB3E6BE-3DFC-49C5-A7AD-9F9E004CAE0C}" type="sibTrans" cxnId="{FDEDCA2D-6438-429A-BB5A-676EAD072E2F}">
      <dgm:prSet/>
      <dgm:spPr/>
      <dgm:t>
        <a:bodyPr/>
        <a:lstStyle/>
        <a:p>
          <a:pPr algn="l"/>
          <a:endParaRPr lang="en-US" sz="1200" b="0"/>
        </a:p>
      </dgm:t>
    </dgm:pt>
    <dgm:pt modelId="{3A17B365-8BB8-4795-B2F9-FAD2C8B5443E}">
      <dgm:prSet custT="1"/>
      <dgm:spPr>
        <a:noFill/>
      </dgm:spPr>
      <dgm:t>
        <a:bodyPr anchor="t"/>
        <a:lstStyle/>
        <a:p>
          <a:pPr algn="l"/>
          <a:r>
            <a:rPr lang="en-US" sz="1200" b="1" dirty="0">
              <a:solidFill>
                <a:srgbClr val="3070B8"/>
              </a:solidFill>
            </a:rPr>
            <a:t>________</a:t>
          </a:r>
          <a:br>
            <a:rPr lang="en-US" sz="1200" b="1" dirty="0">
              <a:solidFill>
                <a:srgbClr val="3070B8"/>
              </a:solidFill>
            </a:rPr>
          </a:br>
          <a:br>
            <a:rPr lang="en-US" sz="1200" b="1" dirty="0">
              <a:solidFill>
                <a:srgbClr val="3070B8"/>
              </a:solidFill>
            </a:rPr>
          </a:br>
          <a:r>
            <a:rPr lang="en-US" sz="1200" b="1" dirty="0">
              <a:solidFill>
                <a:srgbClr val="3070B8"/>
              </a:solidFill>
            </a:rPr>
            <a:t>Server scalability with three on demand field upgrades for more channels.</a:t>
          </a:r>
        </a:p>
      </dgm:t>
    </dgm:pt>
    <dgm:pt modelId="{E18F52C7-67BA-4CE6-8FCB-9531D13DCE29}" type="parTrans" cxnId="{1F5C87B3-69ED-4BB6-8337-672648C85DE8}">
      <dgm:prSet/>
      <dgm:spPr/>
      <dgm:t>
        <a:bodyPr/>
        <a:lstStyle/>
        <a:p>
          <a:pPr algn="l"/>
          <a:endParaRPr lang="en-US" sz="1200" b="0"/>
        </a:p>
      </dgm:t>
    </dgm:pt>
    <dgm:pt modelId="{CAD634AA-B3B8-4432-BBC6-BAA4FDE09CA2}" type="sibTrans" cxnId="{1F5C87B3-69ED-4BB6-8337-672648C85DE8}">
      <dgm:prSet/>
      <dgm:spPr/>
      <dgm:t>
        <a:bodyPr/>
        <a:lstStyle/>
        <a:p>
          <a:pPr algn="l"/>
          <a:endParaRPr lang="en-US" sz="1200" b="0"/>
        </a:p>
      </dgm:t>
    </dgm:pt>
    <dgm:pt modelId="{09350A76-258D-485E-BC54-7278A7B0A5F2}">
      <dgm:prSet custT="1"/>
      <dgm:spPr>
        <a:noFill/>
      </dgm:spPr>
      <dgm:t>
        <a:bodyPr anchor="t"/>
        <a:lstStyle/>
        <a:p>
          <a:pPr algn="l"/>
          <a:r>
            <a:rPr lang="en-US" sz="1200" b="1" dirty="0">
              <a:solidFill>
                <a:srgbClr val="3070B8"/>
              </a:solidFill>
            </a:rPr>
            <a:t>________</a:t>
          </a:r>
          <a:br>
            <a:rPr lang="en-US" sz="1200" b="1" dirty="0">
              <a:solidFill>
                <a:srgbClr val="3070B8"/>
              </a:solidFill>
            </a:rPr>
          </a:br>
          <a:br>
            <a:rPr lang="en-US" sz="1200" b="1" dirty="0">
              <a:solidFill>
                <a:srgbClr val="3070B8"/>
              </a:solidFill>
            </a:rPr>
          </a:br>
          <a:r>
            <a:rPr lang="en-US" sz="1200" b="1" dirty="0">
              <a:solidFill>
                <a:srgbClr val="3070B8"/>
              </a:solidFill>
            </a:rPr>
            <a:t>Enterprise COTS rack mountable server platform.</a:t>
          </a:r>
        </a:p>
      </dgm:t>
    </dgm:pt>
    <dgm:pt modelId="{BAB8087A-4CC6-445B-A54B-16A3CF8FFBF1}" type="parTrans" cxnId="{705757D7-CDB0-4BA4-8ED1-5356DED02FE7}">
      <dgm:prSet/>
      <dgm:spPr/>
      <dgm:t>
        <a:bodyPr/>
        <a:lstStyle/>
        <a:p>
          <a:pPr algn="l"/>
          <a:endParaRPr lang="en-US" sz="1200" b="0"/>
        </a:p>
      </dgm:t>
    </dgm:pt>
    <dgm:pt modelId="{CAB10125-3C6F-4092-A12A-12FCE84DD5B8}" type="sibTrans" cxnId="{705757D7-CDB0-4BA4-8ED1-5356DED02FE7}">
      <dgm:prSet/>
      <dgm:spPr/>
      <dgm:t>
        <a:bodyPr/>
        <a:lstStyle/>
        <a:p>
          <a:pPr algn="l"/>
          <a:endParaRPr lang="en-US" sz="1200" b="0"/>
        </a:p>
      </dgm:t>
    </dgm:pt>
    <dgm:pt modelId="{B46A6825-C68C-4387-9991-BD24DFEAF7FF}">
      <dgm:prSet custT="1"/>
      <dgm:spPr>
        <a:noFill/>
      </dgm:spPr>
      <dgm:t>
        <a:bodyPr anchor="t"/>
        <a:lstStyle/>
        <a:p>
          <a:pPr algn="l"/>
          <a:r>
            <a:rPr lang="en-US" sz="1200" b="1" dirty="0">
              <a:solidFill>
                <a:srgbClr val="3070B8"/>
              </a:solidFill>
            </a:rPr>
            <a:t>________</a:t>
          </a:r>
          <a:br>
            <a:rPr lang="en-US" sz="1200" b="1" dirty="0">
              <a:solidFill>
                <a:srgbClr val="3070B8"/>
              </a:solidFill>
            </a:rPr>
          </a:br>
          <a:br>
            <a:rPr lang="en-US" sz="1200" b="1" dirty="0">
              <a:solidFill>
                <a:srgbClr val="3070B8"/>
              </a:solidFill>
            </a:rPr>
          </a:br>
          <a:r>
            <a:rPr lang="en-US" sz="1200" b="1" dirty="0">
              <a:solidFill>
                <a:srgbClr val="3070B8"/>
              </a:solidFill>
            </a:rPr>
            <a:t>Extensive standard control options.</a:t>
          </a:r>
        </a:p>
      </dgm:t>
    </dgm:pt>
    <dgm:pt modelId="{1915BC7E-530E-4DB8-9821-94542CD3CC8E}" type="parTrans" cxnId="{D57C5B13-C433-48BE-A076-C70771D4645F}">
      <dgm:prSet/>
      <dgm:spPr/>
      <dgm:t>
        <a:bodyPr/>
        <a:lstStyle/>
        <a:p>
          <a:pPr algn="l"/>
          <a:endParaRPr lang="en-US" sz="1200" b="0"/>
        </a:p>
      </dgm:t>
    </dgm:pt>
    <dgm:pt modelId="{6C3E34D3-3B93-4944-B4F0-44FAB2893D1A}" type="sibTrans" cxnId="{D57C5B13-C433-48BE-A076-C70771D4645F}">
      <dgm:prSet/>
      <dgm:spPr/>
      <dgm:t>
        <a:bodyPr/>
        <a:lstStyle/>
        <a:p>
          <a:pPr algn="l"/>
          <a:endParaRPr lang="en-US" sz="1200" b="0"/>
        </a:p>
      </dgm:t>
    </dgm:pt>
    <dgm:pt modelId="{F7E38815-257A-42CD-B7C6-9E9D87B9D67B}" type="pres">
      <dgm:prSet presAssocID="{F45F6876-882D-4D69-A540-2BC21787B52A}" presName="diagram" presStyleCnt="0">
        <dgm:presLayoutVars>
          <dgm:dir/>
          <dgm:resizeHandles val="exact"/>
        </dgm:presLayoutVars>
      </dgm:prSet>
      <dgm:spPr/>
    </dgm:pt>
    <dgm:pt modelId="{D9662F70-AC34-49C7-8643-43D1F37129E2}" type="pres">
      <dgm:prSet presAssocID="{05EC39D6-5266-4F60-9832-B37AAF2B71C1}" presName="node" presStyleLbl="node1" presStyleIdx="0" presStyleCnt="5">
        <dgm:presLayoutVars>
          <dgm:bulletEnabled val="1"/>
        </dgm:presLayoutVars>
      </dgm:prSet>
      <dgm:spPr/>
    </dgm:pt>
    <dgm:pt modelId="{B8111D14-8AD8-4E79-8B09-BEA80C036762}" type="pres">
      <dgm:prSet presAssocID="{9E7F2320-AA31-47AB-BDB4-D1AE170328A0}" presName="sibTrans" presStyleCnt="0"/>
      <dgm:spPr/>
    </dgm:pt>
    <dgm:pt modelId="{369EA002-4476-4BE3-81EE-09FB1C57F467}" type="pres">
      <dgm:prSet presAssocID="{A6262A62-1596-49BD-82D5-3A8A4FC0393C}" presName="node" presStyleLbl="node1" presStyleIdx="1" presStyleCnt="5">
        <dgm:presLayoutVars>
          <dgm:bulletEnabled val="1"/>
        </dgm:presLayoutVars>
      </dgm:prSet>
      <dgm:spPr/>
    </dgm:pt>
    <dgm:pt modelId="{9AA7C06E-CED1-43B5-9E71-26D3C9630095}" type="pres">
      <dgm:prSet presAssocID="{FAB3E6BE-3DFC-49C5-A7AD-9F9E004CAE0C}" presName="sibTrans" presStyleCnt="0"/>
      <dgm:spPr/>
    </dgm:pt>
    <dgm:pt modelId="{6053896C-2063-4EA4-AA76-18B8C10C26D9}" type="pres">
      <dgm:prSet presAssocID="{3A17B365-8BB8-4795-B2F9-FAD2C8B5443E}" presName="node" presStyleLbl="node1" presStyleIdx="2" presStyleCnt="5">
        <dgm:presLayoutVars>
          <dgm:bulletEnabled val="1"/>
        </dgm:presLayoutVars>
      </dgm:prSet>
      <dgm:spPr/>
    </dgm:pt>
    <dgm:pt modelId="{F1E3F5D6-E088-4AA5-8A88-47D27E079325}" type="pres">
      <dgm:prSet presAssocID="{CAD634AA-B3B8-4432-BBC6-BAA4FDE09CA2}" presName="sibTrans" presStyleCnt="0"/>
      <dgm:spPr/>
    </dgm:pt>
    <dgm:pt modelId="{8249BBB7-B91F-4916-8D9E-D12391777A1C}" type="pres">
      <dgm:prSet presAssocID="{09350A76-258D-485E-BC54-7278A7B0A5F2}" presName="node" presStyleLbl="node1" presStyleIdx="3" presStyleCnt="5">
        <dgm:presLayoutVars>
          <dgm:bulletEnabled val="1"/>
        </dgm:presLayoutVars>
      </dgm:prSet>
      <dgm:spPr/>
    </dgm:pt>
    <dgm:pt modelId="{9A19FDC7-9046-425E-AF26-1F155F7D8312}" type="pres">
      <dgm:prSet presAssocID="{CAB10125-3C6F-4092-A12A-12FCE84DD5B8}" presName="sibTrans" presStyleCnt="0"/>
      <dgm:spPr/>
    </dgm:pt>
    <dgm:pt modelId="{CAC8A868-B2CC-4C93-A651-D0F59BD4D4CB}" type="pres">
      <dgm:prSet presAssocID="{B46A6825-C68C-4387-9991-BD24DFEAF7FF}" presName="node" presStyleLbl="node1" presStyleIdx="4" presStyleCnt="5">
        <dgm:presLayoutVars>
          <dgm:bulletEnabled val="1"/>
        </dgm:presLayoutVars>
      </dgm:prSet>
      <dgm:spPr/>
    </dgm:pt>
  </dgm:ptLst>
  <dgm:cxnLst>
    <dgm:cxn modelId="{D57C5B13-C433-48BE-A076-C70771D4645F}" srcId="{F45F6876-882D-4D69-A540-2BC21787B52A}" destId="{B46A6825-C68C-4387-9991-BD24DFEAF7FF}" srcOrd="4" destOrd="0" parTransId="{1915BC7E-530E-4DB8-9821-94542CD3CC8E}" sibTransId="{6C3E34D3-3B93-4944-B4F0-44FAB2893D1A}"/>
    <dgm:cxn modelId="{3B7FCD2A-1325-41F7-B9BD-3E82440B1A07}" type="presOf" srcId="{A6262A62-1596-49BD-82D5-3A8A4FC0393C}" destId="{369EA002-4476-4BE3-81EE-09FB1C57F467}" srcOrd="0" destOrd="0" presId="urn:microsoft.com/office/officeart/2005/8/layout/default"/>
    <dgm:cxn modelId="{FDEDCA2D-6438-429A-BB5A-676EAD072E2F}" srcId="{F45F6876-882D-4D69-A540-2BC21787B52A}" destId="{A6262A62-1596-49BD-82D5-3A8A4FC0393C}" srcOrd="1" destOrd="0" parTransId="{8073BB93-DD58-43BE-B18C-F66E8303497A}" sibTransId="{FAB3E6BE-3DFC-49C5-A7AD-9F9E004CAE0C}"/>
    <dgm:cxn modelId="{3CD1E46F-C8C0-437B-BEC6-61EDAEC7E946}" type="presOf" srcId="{05EC39D6-5266-4F60-9832-B37AAF2B71C1}" destId="{D9662F70-AC34-49C7-8643-43D1F37129E2}" srcOrd="0" destOrd="0" presId="urn:microsoft.com/office/officeart/2005/8/layout/default"/>
    <dgm:cxn modelId="{A26BED76-5642-4D1A-8308-B5468940077D}" type="presOf" srcId="{3A17B365-8BB8-4795-B2F9-FAD2C8B5443E}" destId="{6053896C-2063-4EA4-AA76-18B8C10C26D9}" srcOrd="0" destOrd="0" presId="urn:microsoft.com/office/officeart/2005/8/layout/default"/>
    <dgm:cxn modelId="{F62F3692-47DB-4059-B691-3B9D7809E85A}" type="presOf" srcId="{F45F6876-882D-4D69-A540-2BC21787B52A}" destId="{F7E38815-257A-42CD-B7C6-9E9D87B9D67B}" srcOrd="0" destOrd="0" presId="urn:microsoft.com/office/officeart/2005/8/layout/default"/>
    <dgm:cxn modelId="{97CC11B0-07B1-4224-B9F8-280C8A968623}" type="presOf" srcId="{B46A6825-C68C-4387-9991-BD24DFEAF7FF}" destId="{CAC8A868-B2CC-4C93-A651-D0F59BD4D4CB}" srcOrd="0" destOrd="0" presId="urn:microsoft.com/office/officeart/2005/8/layout/default"/>
    <dgm:cxn modelId="{1F5C87B3-69ED-4BB6-8337-672648C85DE8}" srcId="{F45F6876-882D-4D69-A540-2BC21787B52A}" destId="{3A17B365-8BB8-4795-B2F9-FAD2C8B5443E}" srcOrd="2" destOrd="0" parTransId="{E18F52C7-67BA-4CE6-8FCB-9531D13DCE29}" sibTransId="{CAD634AA-B3B8-4432-BBC6-BAA4FDE09CA2}"/>
    <dgm:cxn modelId="{9C8735CA-63CB-4C01-9057-7F369F3B467F}" srcId="{F45F6876-882D-4D69-A540-2BC21787B52A}" destId="{05EC39D6-5266-4F60-9832-B37AAF2B71C1}" srcOrd="0" destOrd="0" parTransId="{4B77D40A-26BC-46E9-A163-1DD63D998058}" sibTransId="{9E7F2320-AA31-47AB-BDB4-D1AE170328A0}"/>
    <dgm:cxn modelId="{705757D7-CDB0-4BA4-8ED1-5356DED02FE7}" srcId="{F45F6876-882D-4D69-A540-2BC21787B52A}" destId="{09350A76-258D-485E-BC54-7278A7B0A5F2}" srcOrd="3" destOrd="0" parTransId="{BAB8087A-4CC6-445B-A54B-16A3CF8FFBF1}" sibTransId="{CAB10125-3C6F-4092-A12A-12FCE84DD5B8}"/>
    <dgm:cxn modelId="{2806F6E9-6929-4E93-B887-DB043B0CAAA3}" type="presOf" srcId="{09350A76-258D-485E-BC54-7278A7B0A5F2}" destId="{8249BBB7-B91F-4916-8D9E-D12391777A1C}" srcOrd="0" destOrd="0" presId="urn:microsoft.com/office/officeart/2005/8/layout/default"/>
    <dgm:cxn modelId="{3D34B261-2C28-492E-A482-A35D8A7806F2}" type="presParOf" srcId="{F7E38815-257A-42CD-B7C6-9E9D87B9D67B}" destId="{D9662F70-AC34-49C7-8643-43D1F37129E2}" srcOrd="0" destOrd="0" presId="urn:microsoft.com/office/officeart/2005/8/layout/default"/>
    <dgm:cxn modelId="{4484572E-E066-4D79-8555-E145CA56E4E4}" type="presParOf" srcId="{F7E38815-257A-42CD-B7C6-9E9D87B9D67B}" destId="{B8111D14-8AD8-4E79-8B09-BEA80C036762}" srcOrd="1" destOrd="0" presId="urn:microsoft.com/office/officeart/2005/8/layout/default"/>
    <dgm:cxn modelId="{32BB94F8-064C-4103-B1B0-A7D254D77D4A}" type="presParOf" srcId="{F7E38815-257A-42CD-B7C6-9E9D87B9D67B}" destId="{369EA002-4476-4BE3-81EE-09FB1C57F467}" srcOrd="2" destOrd="0" presId="urn:microsoft.com/office/officeart/2005/8/layout/default"/>
    <dgm:cxn modelId="{3244519E-B22D-4669-B828-FE9733B9CF5F}" type="presParOf" srcId="{F7E38815-257A-42CD-B7C6-9E9D87B9D67B}" destId="{9AA7C06E-CED1-43B5-9E71-26D3C9630095}" srcOrd="3" destOrd="0" presId="urn:microsoft.com/office/officeart/2005/8/layout/default"/>
    <dgm:cxn modelId="{9AC36B46-2440-49D7-BD1D-4C5D151DE3AA}" type="presParOf" srcId="{F7E38815-257A-42CD-B7C6-9E9D87B9D67B}" destId="{6053896C-2063-4EA4-AA76-18B8C10C26D9}" srcOrd="4" destOrd="0" presId="urn:microsoft.com/office/officeart/2005/8/layout/default"/>
    <dgm:cxn modelId="{F33C13BA-97E7-43D0-9829-A87F8EBFDED5}" type="presParOf" srcId="{F7E38815-257A-42CD-B7C6-9E9D87B9D67B}" destId="{F1E3F5D6-E088-4AA5-8A88-47D27E079325}" srcOrd="5" destOrd="0" presId="urn:microsoft.com/office/officeart/2005/8/layout/default"/>
    <dgm:cxn modelId="{2CCA2399-91C3-4BE4-A2AE-BAC80F567DBE}" type="presParOf" srcId="{F7E38815-257A-42CD-B7C6-9E9D87B9D67B}" destId="{8249BBB7-B91F-4916-8D9E-D12391777A1C}" srcOrd="6" destOrd="0" presId="urn:microsoft.com/office/officeart/2005/8/layout/default"/>
    <dgm:cxn modelId="{A062F449-8167-4B24-AC82-A065934057C8}" type="presParOf" srcId="{F7E38815-257A-42CD-B7C6-9E9D87B9D67B}" destId="{9A19FDC7-9046-425E-AF26-1F155F7D8312}" srcOrd="7" destOrd="0" presId="urn:microsoft.com/office/officeart/2005/8/layout/default"/>
    <dgm:cxn modelId="{89C5BA0C-3CA0-41CC-A2ED-3589E17A7D70}" type="presParOf" srcId="{F7E38815-257A-42CD-B7C6-9E9D87B9D67B}" destId="{CAC8A868-B2CC-4C93-A651-D0F59BD4D4CB}" srcOrd="8" destOrd="0" presId="urn:microsoft.com/office/officeart/2005/8/layout/default"/>
  </dgm:cxnLst>
  <dgm:bg>
    <a:noFill/>
  </dgm:bg>
  <dgm:whole>
    <a:ln>
      <a:noFill/>
    </a:ln>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662F70-AC34-49C7-8643-43D1F37129E2}">
      <dsp:nvSpPr>
        <dsp:cNvPr id="0" name=""/>
        <dsp:cNvSpPr/>
      </dsp:nvSpPr>
      <dsp:spPr>
        <a:xfrm>
          <a:off x="3253" y="586997"/>
          <a:ext cx="1761453" cy="1056872"/>
        </a:xfrm>
        <a:prstGeom prst="rect">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1" kern="1200" dirty="0">
              <a:solidFill>
                <a:srgbClr val="3070B8"/>
              </a:solidFill>
            </a:rPr>
            <a:t>________</a:t>
          </a:r>
          <a:br>
            <a:rPr lang="en-US" sz="1200" b="1" kern="1200" dirty="0">
              <a:solidFill>
                <a:srgbClr val="3070B8"/>
              </a:solidFill>
            </a:rPr>
          </a:br>
          <a:br>
            <a:rPr lang="en-US" sz="1200" b="0" kern="1200" dirty="0">
              <a:solidFill>
                <a:srgbClr val="3070B8"/>
              </a:solidFill>
            </a:rPr>
          </a:br>
          <a:r>
            <a:rPr lang="en-US" sz="1200" b="1" kern="1200" dirty="0">
              <a:solidFill>
                <a:srgbClr val="3070B8"/>
              </a:solidFill>
            </a:rPr>
            <a:t>Centralized processing of large quantities of  IP endpoints.</a:t>
          </a:r>
        </a:p>
      </dsp:txBody>
      <dsp:txXfrm>
        <a:off x="3253" y="586997"/>
        <a:ext cx="1761453" cy="1056872"/>
      </dsp:txXfrm>
    </dsp:sp>
    <dsp:sp modelId="{369EA002-4476-4BE3-81EE-09FB1C57F467}">
      <dsp:nvSpPr>
        <dsp:cNvPr id="0" name=""/>
        <dsp:cNvSpPr/>
      </dsp:nvSpPr>
      <dsp:spPr>
        <a:xfrm>
          <a:off x="1940852" y="586997"/>
          <a:ext cx="1761453" cy="1056872"/>
        </a:xfrm>
        <a:prstGeom prst="rect">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1" kern="1200" dirty="0">
              <a:solidFill>
                <a:srgbClr val="3070B8"/>
              </a:solidFill>
            </a:rPr>
            <a:t>________</a:t>
          </a:r>
          <a:br>
            <a:rPr lang="en-US" sz="1200" b="1" kern="1200" dirty="0">
              <a:solidFill>
                <a:srgbClr val="3070B8"/>
              </a:solidFill>
            </a:rPr>
          </a:br>
          <a:br>
            <a:rPr lang="en-US" sz="1200" b="1" kern="1200" dirty="0">
              <a:solidFill>
                <a:srgbClr val="3070B8"/>
              </a:solidFill>
            </a:rPr>
          </a:br>
          <a:r>
            <a:rPr lang="en-US" sz="1200" b="1" kern="1200" dirty="0">
              <a:solidFill>
                <a:srgbClr val="3070B8"/>
              </a:solidFill>
            </a:rPr>
            <a:t>Unified approach to monitoring and maintaining equipment.</a:t>
          </a:r>
        </a:p>
      </dsp:txBody>
      <dsp:txXfrm>
        <a:off x="1940852" y="586997"/>
        <a:ext cx="1761453" cy="1056872"/>
      </dsp:txXfrm>
    </dsp:sp>
    <dsp:sp modelId="{6053896C-2063-4EA4-AA76-18B8C10C26D9}">
      <dsp:nvSpPr>
        <dsp:cNvPr id="0" name=""/>
        <dsp:cNvSpPr/>
      </dsp:nvSpPr>
      <dsp:spPr>
        <a:xfrm>
          <a:off x="3878451" y="586997"/>
          <a:ext cx="1761453" cy="1056872"/>
        </a:xfrm>
        <a:prstGeom prst="rect">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1" kern="1200" dirty="0">
              <a:solidFill>
                <a:srgbClr val="3070B8"/>
              </a:solidFill>
            </a:rPr>
            <a:t>________</a:t>
          </a:r>
          <a:br>
            <a:rPr lang="en-US" sz="1200" b="1" kern="1200" dirty="0">
              <a:solidFill>
                <a:srgbClr val="3070B8"/>
              </a:solidFill>
            </a:rPr>
          </a:br>
          <a:br>
            <a:rPr lang="en-US" sz="1200" b="1" kern="1200" dirty="0">
              <a:solidFill>
                <a:srgbClr val="3070B8"/>
              </a:solidFill>
            </a:rPr>
          </a:br>
          <a:r>
            <a:rPr lang="en-US" sz="1200" b="1" kern="1200" dirty="0">
              <a:solidFill>
                <a:srgbClr val="3070B8"/>
              </a:solidFill>
            </a:rPr>
            <a:t>Server scalability with three on demand field upgrades for more channels.</a:t>
          </a:r>
        </a:p>
      </dsp:txBody>
      <dsp:txXfrm>
        <a:off x="3878451" y="586997"/>
        <a:ext cx="1761453" cy="1056872"/>
      </dsp:txXfrm>
    </dsp:sp>
    <dsp:sp modelId="{8249BBB7-B91F-4916-8D9E-D12391777A1C}">
      <dsp:nvSpPr>
        <dsp:cNvPr id="0" name=""/>
        <dsp:cNvSpPr/>
      </dsp:nvSpPr>
      <dsp:spPr>
        <a:xfrm>
          <a:off x="5816050" y="586997"/>
          <a:ext cx="1761453" cy="1056872"/>
        </a:xfrm>
        <a:prstGeom prst="rect">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1" kern="1200" dirty="0">
              <a:solidFill>
                <a:srgbClr val="3070B8"/>
              </a:solidFill>
            </a:rPr>
            <a:t>________</a:t>
          </a:r>
          <a:br>
            <a:rPr lang="en-US" sz="1200" b="1" kern="1200" dirty="0">
              <a:solidFill>
                <a:srgbClr val="3070B8"/>
              </a:solidFill>
            </a:rPr>
          </a:br>
          <a:br>
            <a:rPr lang="en-US" sz="1200" b="1" kern="1200" dirty="0">
              <a:solidFill>
                <a:srgbClr val="3070B8"/>
              </a:solidFill>
            </a:rPr>
          </a:br>
          <a:r>
            <a:rPr lang="en-US" sz="1200" b="1" kern="1200" dirty="0">
              <a:solidFill>
                <a:srgbClr val="3070B8"/>
              </a:solidFill>
            </a:rPr>
            <a:t>Enterprise COTS rack mountable server platform.</a:t>
          </a:r>
        </a:p>
      </dsp:txBody>
      <dsp:txXfrm>
        <a:off x="5816050" y="586997"/>
        <a:ext cx="1761453" cy="1056872"/>
      </dsp:txXfrm>
    </dsp:sp>
    <dsp:sp modelId="{CAC8A868-B2CC-4C93-A651-D0F59BD4D4CB}">
      <dsp:nvSpPr>
        <dsp:cNvPr id="0" name=""/>
        <dsp:cNvSpPr/>
      </dsp:nvSpPr>
      <dsp:spPr>
        <a:xfrm>
          <a:off x="7753649" y="586997"/>
          <a:ext cx="1761453" cy="1056872"/>
        </a:xfrm>
        <a:prstGeom prst="rect">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1" kern="1200" dirty="0">
              <a:solidFill>
                <a:srgbClr val="3070B8"/>
              </a:solidFill>
            </a:rPr>
            <a:t>________</a:t>
          </a:r>
          <a:br>
            <a:rPr lang="en-US" sz="1200" b="1" kern="1200" dirty="0">
              <a:solidFill>
                <a:srgbClr val="3070B8"/>
              </a:solidFill>
            </a:rPr>
          </a:br>
          <a:br>
            <a:rPr lang="en-US" sz="1200" b="1" kern="1200" dirty="0">
              <a:solidFill>
                <a:srgbClr val="3070B8"/>
              </a:solidFill>
            </a:rPr>
          </a:br>
          <a:r>
            <a:rPr lang="en-US" sz="1200" b="1" kern="1200" dirty="0">
              <a:solidFill>
                <a:srgbClr val="3070B8"/>
              </a:solidFill>
            </a:rPr>
            <a:t>Extensive standard control options.</a:t>
          </a:r>
        </a:p>
      </dsp:txBody>
      <dsp:txXfrm>
        <a:off x="7753649" y="586997"/>
        <a:ext cx="1761453" cy="1056872"/>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F2E52F-24C6-47E7-9EDB-231012634B2A}" type="datetimeFigureOut">
              <a:rPr lang="en-US" smtClean="0"/>
              <a:t>7/24/2025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BD04B9-B270-4FF7-AFC3-09A179841F17}" type="slidenum">
              <a:rPr lang="en-US" smtClean="0"/>
              <a:t>‹#›</a:t>
            </a:fld>
            <a:endParaRPr lang="en-US"/>
          </a:p>
        </p:txBody>
      </p:sp>
    </p:spTree>
    <p:extLst>
      <p:ext uri="{BB962C8B-B14F-4D97-AF65-F5344CB8AC3E}">
        <p14:creationId xmlns:p14="http://schemas.microsoft.com/office/powerpoint/2010/main" val="33193516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CB02B2-A687-43D3-85F2-5B52F6A1EC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06539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C9677A-977C-2ECF-2803-F307A9B9AA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236DA1-4759-A637-7636-9A4B090183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54AA2B-6D55-3259-A7AC-FB8311FD0C7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D471095-E64F-6C80-968B-FEC7E232F7A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F5038C-22DA-481D-AADC-7FEDD40A4C7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655893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734E2F-5678-B92F-614A-A2B0EC0F5D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C18EF7-AD7C-BE5C-AE57-F2C3BA54A1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2AF375-383A-2F58-9938-11B99320D69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kern="100" dirty="0">
                <a:solidFill>
                  <a:schemeClr val="bg1"/>
                </a:solidFill>
                <a:effectLst/>
                <a:latin typeface="Arial" panose="020B0604020202020204" pitchFamily="34" charset="0"/>
                <a:ea typeface="Aptos" panose="020B0004020202020204" pitchFamily="34" charset="0"/>
                <a:cs typeface="Times New Roman" panose="02020603050405020304" pitchFamily="18" charset="0"/>
              </a:rPr>
              <a:t>The </a:t>
            </a:r>
            <a:r>
              <a:rPr lang="en-US" kern="100" dirty="0" err="1">
                <a:solidFill>
                  <a:schemeClr val="bg1"/>
                </a:solidFill>
                <a:effectLst/>
                <a:latin typeface="Arial" panose="020B0604020202020204" pitchFamily="34" charset="0"/>
                <a:ea typeface="Aptos" panose="020B0004020202020204" pitchFamily="34" charset="0"/>
                <a:cs typeface="Times New Roman" panose="02020603050405020304" pitchFamily="18" charset="0"/>
              </a:rPr>
              <a:t>Symetrix</a:t>
            </a:r>
            <a:r>
              <a:rPr lang="en-US" kern="100" dirty="0">
                <a:solidFill>
                  <a:schemeClr val="bg1"/>
                </a:solidFill>
                <a:effectLst/>
                <a:latin typeface="Arial" panose="020B0604020202020204" pitchFamily="34" charset="0"/>
                <a:ea typeface="Aptos" panose="020B0004020202020204" pitchFamily="34" charset="0"/>
                <a:cs typeface="Times New Roman" panose="02020603050405020304" pitchFamily="18" charset="0"/>
              </a:rPr>
              <a:t> D100 DSP Server leverages an HP Enterprise server platform that incorporates the latest high performance multi-core processors. D100 is a rack mountable unit with dedicated internal SSD media storage, multiple network ports, and dual redundant, hot swapable power supplies.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00" dirty="0">
              <a:solidFill>
                <a:schemeClr val="bg1"/>
              </a:solidFill>
              <a:effectLst/>
              <a:latin typeface="Arial" panose="020B06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00" dirty="0">
              <a:solidFill>
                <a:schemeClr val="bg1"/>
              </a:solidFill>
              <a:effectLst/>
              <a:latin typeface="Arial" panose="020B06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solidFill>
                  <a:schemeClr val="bg1"/>
                </a:solidFill>
                <a:effectLst/>
                <a:latin typeface="Arial" panose="020B0604020202020204" pitchFamily="34" charset="0"/>
                <a:ea typeface="Aptos" panose="020B0004020202020204" pitchFamily="34" charset="0"/>
                <a:cs typeface="Times New Roman" panose="02020603050405020304" pitchFamily="18" charset="0"/>
              </a:rPr>
              <a:t>D100 is purpose-built for large scale systems such as campuses, transportation hubs, museums, business centers, sports and performing arts venues, and more.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00" dirty="0">
              <a:solidFill>
                <a:schemeClr val="bg1"/>
              </a:solidFill>
              <a:effectLst/>
              <a:latin typeface="Arial" panose="020B06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solidFill>
                  <a:schemeClr val="bg1"/>
                </a:solidFill>
                <a:effectLst/>
                <a:latin typeface="Arial" panose="020B0604020202020204" pitchFamily="34" charset="0"/>
                <a:ea typeface="Aptos" panose="020B0004020202020204" pitchFamily="34" charset="0"/>
                <a:cs typeface="Times New Roman" panose="02020603050405020304" pitchFamily="18" charset="0"/>
              </a:rPr>
              <a:t>D100 provides centralized processing of large quantities of IP endpoints including microphones, amplifiers, computers, remote controls, and control screens all within a single component to greatly simplify designing and deploying solutions that communicate and interact across multiple rooms, floors, buildings, or campuses. Managers of such systems benefit from a unified approach to monitoring and maintaining the equipment used in their media environments.</a:t>
            </a:r>
            <a:endParaRPr lang="en-US" sz="1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00" dirty="0">
              <a:solidFill>
                <a:schemeClr val="bg1"/>
              </a:solidFill>
              <a:effectLst/>
              <a:latin typeface="Arial" panose="020B06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solidFill>
                  <a:schemeClr val="bg1"/>
                </a:solidFill>
                <a:latin typeface="Arial" panose="020B0604020202020204" pitchFamily="34" charset="0"/>
                <a:ea typeface="Aptos" panose="020B0004020202020204" pitchFamily="34" charset="0"/>
                <a:cs typeface="Times New Roman" panose="02020603050405020304" pitchFamily="18" charset="0"/>
              </a:rPr>
              <a:t>O</a:t>
            </a:r>
            <a:r>
              <a:rPr lang="en-US" sz="1200" kern="100" dirty="0">
                <a:solidFill>
                  <a:schemeClr val="bg1"/>
                </a:solidFill>
                <a:effectLst/>
                <a:latin typeface="Arial" panose="020B0604020202020204" pitchFamily="34" charset="0"/>
                <a:ea typeface="Aptos" panose="020B0004020202020204" pitchFamily="34" charset="0"/>
                <a:cs typeface="Times New Roman" panose="02020603050405020304" pitchFamily="18" charset="0"/>
              </a:rPr>
              <a:t>n-demand software upgrades cost-effectively extend system performance by expanding  channel counts and media management capacity. </a:t>
            </a:r>
            <a:r>
              <a:rPr lang="en-US" kern="100" dirty="0">
                <a:solidFill>
                  <a:schemeClr val="bg1"/>
                </a:solidFill>
                <a:effectLst/>
                <a:latin typeface="Arial" panose="020B0604020202020204" pitchFamily="34" charset="0"/>
                <a:ea typeface="Aptos" panose="020B0004020202020204" pitchFamily="34" charset="0"/>
                <a:cs typeface="Times New Roman" panose="02020603050405020304" pitchFamily="18" charset="0"/>
              </a:rPr>
              <a:t>D100 is future ready when system needs change over time. </a:t>
            </a:r>
            <a:endParaRPr lang="en-US" sz="1200" kern="100" dirty="0">
              <a:solidFill>
                <a:schemeClr val="bg1"/>
              </a:solidFill>
              <a:effectLst/>
              <a:latin typeface="Arial" panose="020B06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00" dirty="0">
              <a:solidFill>
                <a:schemeClr val="bg1"/>
              </a:solidFill>
              <a:effectLst/>
              <a:latin typeface="Arial" panose="020B06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00" dirty="0">
              <a:solidFill>
                <a:schemeClr val="bg1"/>
              </a:solidFill>
              <a:effectLst/>
              <a:latin typeface="Arial" panose="020B06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4DCA4920-96D9-A0C1-B4B5-0D7F1A1CCB5E}"/>
              </a:ext>
            </a:extLst>
          </p:cNvPr>
          <p:cNvSpPr>
            <a:spLocks noGrp="1"/>
          </p:cNvSpPr>
          <p:nvPr>
            <p:ph type="sldNum" sz="quarter" idx="5"/>
          </p:nvPr>
        </p:nvSpPr>
        <p:spPr/>
        <p:txBody>
          <a:bodyPr/>
          <a:lstStyle/>
          <a:p>
            <a:fld id="{9BF5038C-22DA-481D-AADC-7FEDD40A4C71}" type="slidenum">
              <a:rPr lang="en-US" smtClean="0"/>
              <a:t>3</a:t>
            </a:fld>
            <a:endParaRPr lang="en-US"/>
          </a:p>
        </p:txBody>
      </p:sp>
    </p:spTree>
    <p:extLst>
      <p:ext uri="{BB962C8B-B14F-4D97-AF65-F5344CB8AC3E}">
        <p14:creationId xmlns:p14="http://schemas.microsoft.com/office/powerpoint/2010/main" val="41238160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20E48F-498F-A93F-2858-2B0B960DE6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C4AF4D-2D20-CA31-4640-AFAB3A892C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649DE6-83E0-3F0A-7B2D-915CA401F517}"/>
              </a:ext>
            </a:extLst>
          </p:cNvPr>
          <p:cNvSpPr>
            <a:spLocks noGrp="1"/>
          </p:cNvSpPr>
          <p:nvPr>
            <p:ph type="body" idx="1"/>
          </p:nvPr>
        </p:nvSpPr>
        <p:spPr/>
        <p:txBody>
          <a:bodyPr/>
          <a:lstStyle/>
          <a:p>
            <a:pPr marL="342900" marR="0" lvl="0" indent="-342900">
              <a:lnSpc>
                <a:spcPct val="107000"/>
              </a:lnSpc>
              <a:buFont typeface="Symbol" panose="05050102010706020507" pitchFamily="18" charset="2"/>
              <a:buChar char=""/>
            </a:pPr>
            <a:r>
              <a:rPr lang="en-US" sz="1200" kern="100" dirty="0">
                <a:solidFill>
                  <a:schemeClr val="bg1"/>
                </a:solidFill>
                <a:effectLst/>
                <a:latin typeface="Arial" panose="020B0604020202020204" pitchFamily="34" charset="0"/>
                <a:ea typeface="Aptos" panose="020B0004020202020204" pitchFamily="34" charset="0"/>
                <a:cs typeface="Times New Roman" panose="02020603050405020304" pitchFamily="18" charset="0"/>
              </a:rPr>
              <a:t>Cost-effective, high-performance solution that streamlines installations, reduces hardware complexity, and maximizes project efficiency while delivering top-superior audio quality.</a:t>
            </a:r>
            <a:endParaRPr lang="en-US" sz="1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buFont typeface="Symbol" panose="05050102010706020507" pitchFamily="18" charset="2"/>
              <a:buChar char=""/>
            </a:pPr>
            <a:r>
              <a:rPr lang="en-US" sz="1200" kern="100" dirty="0">
                <a:solidFill>
                  <a:schemeClr val="bg1"/>
                </a:solidFill>
                <a:effectLst/>
                <a:latin typeface="Arial" panose="020B0604020202020204" pitchFamily="34" charset="0"/>
                <a:ea typeface="Aptos" panose="020B0004020202020204" pitchFamily="34" charset="0"/>
                <a:cs typeface="Times New Roman" panose="02020603050405020304" pitchFamily="18" charset="0"/>
              </a:rPr>
              <a:t>Seamlessly integration of every audio source and destination into designs enabling unique possibilities for any sort of media space.</a:t>
            </a:r>
            <a:endParaRPr lang="en-US" sz="1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buFont typeface="Symbol" panose="05050102010706020507" pitchFamily="18" charset="2"/>
              <a:buChar char=""/>
            </a:pPr>
            <a:r>
              <a:rPr lang="en-US" sz="1200" kern="100" dirty="0">
                <a:solidFill>
                  <a:schemeClr val="bg1"/>
                </a:solidFill>
                <a:effectLst/>
                <a:latin typeface="Arial" panose="020B0604020202020204" pitchFamily="34" charset="0"/>
                <a:ea typeface="Aptos" panose="020B0004020202020204" pitchFamily="34" charset="0"/>
                <a:cs typeface="Times New Roman" panose="02020603050405020304" pitchFamily="18" charset="0"/>
              </a:rPr>
              <a:t>Effective and efficient installation and programming for larger audio/video/ control system requirements.</a:t>
            </a:r>
            <a:endParaRPr lang="en-US" sz="1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buFont typeface="Symbol" panose="05050102010706020507" pitchFamily="18" charset="2"/>
              <a:buChar char=""/>
            </a:pPr>
            <a:r>
              <a:rPr lang="en-US" sz="1200" kern="100" dirty="0">
                <a:solidFill>
                  <a:schemeClr val="bg1"/>
                </a:solidFill>
                <a:effectLst/>
                <a:latin typeface="Arial" panose="020B0604020202020204" pitchFamily="34" charset="0"/>
                <a:ea typeface="Aptos" panose="020B0004020202020204" pitchFamily="34" charset="0"/>
                <a:cs typeface="Times New Roman" panose="02020603050405020304" pitchFamily="18" charset="0"/>
              </a:rPr>
              <a:t>Expansive Dante channel count offers unparalleled flexibility and scalability for audio control and network integration even in the most demanding and complex environments.</a:t>
            </a:r>
            <a:endParaRPr lang="en-US" sz="1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buFont typeface="Symbol" panose="05050102010706020507" pitchFamily="18" charset="2"/>
              <a:buChar char=""/>
            </a:pPr>
            <a:r>
              <a:rPr lang="en-US" sz="1200" kern="100" dirty="0">
                <a:solidFill>
                  <a:schemeClr val="bg1"/>
                </a:solidFill>
                <a:effectLst/>
                <a:latin typeface="Arial" panose="020B0604020202020204" pitchFamily="34" charset="0"/>
                <a:ea typeface="Aptos" panose="020B0004020202020204" pitchFamily="34" charset="0"/>
                <a:cs typeface="Times New Roman" panose="02020603050405020304" pitchFamily="18" charset="0"/>
              </a:rPr>
              <a:t>High AEC channel count for integration into larger conference rooms or deployment across multiple conference rooms.</a:t>
            </a:r>
            <a:endParaRPr lang="en-US" sz="1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buFont typeface="Symbol" panose="05050102010706020507" pitchFamily="18" charset="2"/>
              <a:buChar char=""/>
            </a:pPr>
            <a:r>
              <a:rPr lang="en-US" sz="1200" kern="100" dirty="0">
                <a:solidFill>
                  <a:schemeClr val="bg1"/>
                </a:solidFill>
                <a:effectLst/>
                <a:latin typeface="Arial" panose="020B0604020202020204" pitchFamily="34" charset="0"/>
                <a:ea typeface="Aptos" panose="020B0004020202020204" pitchFamily="34" charset="0"/>
                <a:cs typeface="Times New Roman" panose="02020603050405020304" pitchFamily="18" charset="0"/>
              </a:rPr>
              <a:t>Integrated record and playback of prerecorded messages on multiple channels for announcements and alerts crucial to public facilities.</a:t>
            </a:r>
            <a:endParaRPr lang="en-US" sz="1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buFont typeface="Symbol" panose="05050102010706020507" pitchFamily="18" charset="2"/>
              <a:buChar char=""/>
            </a:pPr>
            <a:r>
              <a:rPr lang="en-US" sz="1200" kern="100" dirty="0">
                <a:solidFill>
                  <a:schemeClr val="bg1"/>
                </a:solidFill>
                <a:effectLst/>
                <a:latin typeface="Arial" panose="020B0604020202020204" pitchFamily="34" charset="0"/>
                <a:ea typeface="Aptos" panose="020B0004020202020204" pitchFamily="34" charset="0"/>
                <a:cs typeface="Times New Roman" panose="02020603050405020304" pitchFamily="18" charset="0"/>
              </a:rPr>
              <a:t>Extensive digital signal processing capabilities include compression, EQ, and matrix mixing for large quantities of different devices.</a:t>
            </a:r>
            <a:endParaRPr lang="en-US" sz="1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buFont typeface="Symbol" panose="05050102010706020507" pitchFamily="18" charset="2"/>
              <a:buChar char=""/>
            </a:pPr>
            <a:r>
              <a:rPr lang="en-US" sz="1200" kern="100" dirty="0">
                <a:solidFill>
                  <a:schemeClr val="bg1"/>
                </a:solidFill>
                <a:effectLst/>
                <a:latin typeface="Arial" panose="020B0604020202020204" pitchFamily="34" charset="0"/>
                <a:ea typeface="Aptos" panose="020B0004020202020204" pitchFamily="34" charset="0"/>
                <a:cs typeface="Times New Roman" panose="02020603050405020304" pitchFamily="18" charset="0"/>
              </a:rPr>
              <a:t>Firmware upgrades in the field to increase various channel counts contribute to making the system scalable and cost effective.</a:t>
            </a:r>
            <a:endParaRPr lang="en-US" sz="1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Symbol" panose="05050102010706020507" pitchFamily="18" charset="2"/>
              <a:buChar char=""/>
            </a:pPr>
            <a:r>
              <a:rPr lang="en-US" sz="1200" kern="100" dirty="0">
                <a:solidFill>
                  <a:schemeClr val="bg1"/>
                </a:solidFill>
                <a:effectLst/>
                <a:latin typeface="Arial" panose="020B0604020202020204" pitchFamily="34" charset="0"/>
                <a:ea typeface="Aptos" panose="020B0004020202020204" pitchFamily="34" charset="0"/>
                <a:cs typeface="Times New Roman" panose="02020603050405020304" pitchFamily="18" charset="0"/>
              </a:rPr>
              <a:t>Fast and easy configuration and control with Composer software.</a:t>
            </a:r>
            <a:endParaRPr lang="en-US" dirty="0"/>
          </a:p>
        </p:txBody>
      </p:sp>
      <p:sp>
        <p:nvSpPr>
          <p:cNvPr id="4" name="Slide Number Placeholder 3">
            <a:extLst>
              <a:ext uri="{FF2B5EF4-FFF2-40B4-BE49-F238E27FC236}">
                <a16:creationId xmlns:a16="http://schemas.microsoft.com/office/drawing/2014/main" id="{89DF91FE-7E96-0E50-CE4A-57339DE85AD6}"/>
              </a:ext>
            </a:extLst>
          </p:cNvPr>
          <p:cNvSpPr>
            <a:spLocks noGrp="1"/>
          </p:cNvSpPr>
          <p:nvPr>
            <p:ph type="sldNum" sz="quarter" idx="5"/>
          </p:nvPr>
        </p:nvSpPr>
        <p:spPr/>
        <p:txBody>
          <a:bodyPr/>
          <a:lstStyle/>
          <a:p>
            <a:fld id="{9BF5038C-22DA-481D-AADC-7FEDD40A4C71}" type="slidenum">
              <a:rPr lang="en-US" smtClean="0"/>
              <a:t>4</a:t>
            </a:fld>
            <a:endParaRPr lang="en-US"/>
          </a:p>
        </p:txBody>
      </p:sp>
    </p:spTree>
    <p:extLst>
      <p:ext uri="{BB962C8B-B14F-4D97-AF65-F5344CB8AC3E}">
        <p14:creationId xmlns:p14="http://schemas.microsoft.com/office/powerpoint/2010/main" val="35519703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AC2802-B811-9889-22ED-1957459F47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B6ADE4-3AB1-43CE-BF69-6C372BBA52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5FBE24-A937-FA8E-8EB4-18F5610A4704}"/>
              </a:ext>
            </a:extLst>
          </p:cNvPr>
          <p:cNvSpPr>
            <a:spLocks noGrp="1"/>
          </p:cNvSpPr>
          <p:nvPr>
            <p:ph type="body" idx="1"/>
          </p:nvPr>
        </p:nvSpPr>
        <p:spPr/>
        <p:txBody>
          <a:bodyPr/>
          <a:lstStyle/>
          <a:p>
            <a:r>
              <a:rPr lang="en-US" dirty="0"/>
              <a:t>Field licensable increased Dante channels</a:t>
            </a:r>
          </a:p>
          <a:p>
            <a:r>
              <a:rPr lang="en-US" dirty="0"/>
              <a:t>Field licensable increased AEC channels</a:t>
            </a:r>
          </a:p>
          <a:p>
            <a:r>
              <a:rPr lang="en-US" dirty="0"/>
              <a:t>Field licensable increased Internal Media Playback channels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Up to 4x processing as compared to </a:t>
            </a:r>
            <a:r>
              <a:rPr lang="en-US" dirty="0" err="1">
                <a:solidFill>
                  <a:schemeClr val="bg1"/>
                </a:solidFill>
              </a:rPr>
              <a:t>Symetrix</a:t>
            </a:r>
            <a:r>
              <a:rPr lang="en-US" dirty="0">
                <a:solidFill>
                  <a:schemeClr val="bg1"/>
                </a:solidFill>
              </a:rPr>
              <a:t> Radius NX DSP</a:t>
            </a:r>
          </a:p>
          <a:p>
            <a:endParaRPr lang="en-US" dirty="0"/>
          </a:p>
          <a:p>
            <a:endParaRPr lang="en-US" dirty="0"/>
          </a:p>
        </p:txBody>
      </p:sp>
      <p:sp>
        <p:nvSpPr>
          <p:cNvPr id="4" name="Slide Number Placeholder 3">
            <a:extLst>
              <a:ext uri="{FF2B5EF4-FFF2-40B4-BE49-F238E27FC236}">
                <a16:creationId xmlns:a16="http://schemas.microsoft.com/office/drawing/2014/main" id="{E4BC1CDA-FBDA-1A1E-1659-2DC1EBACE2D8}"/>
              </a:ext>
            </a:extLst>
          </p:cNvPr>
          <p:cNvSpPr>
            <a:spLocks noGrp="1"/>
          </p:cNvSpPr>
          <p:nvPr>
            <p:ph type="sldNum" sz="quarter" idx="5"/>
          </p:nvPr>
        </p:nvSpPr>
        <p:spPr/>
        <p:txBody>
          <a:bodyPr/>
          <a:lstStyle/>
          <a:p>
            <a:fld id="{9BF5038C-22DA-481D-AADC-7FEDD40A4C71}" type="slidenum">
              <a:rPr lang="en-US" smtClean="0"/>
              <a:t>5</a:t>
            </a:fld>
            <a:endParaRPr lang="en-US"/>
          </a:p>
        </p:txBody>
      </p:sp>
    </p:spTree>
    <p:extLst>
      <p:ext uri="{BB962C8B-B14F-4D97-AF65-F5344CB8AC3E}">
        <p14:creationId xmlns:p14="http://schemas.microsoft.com/office/powerpoint/2010/main" val="1217573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5038C-22DA-481D-AADC-7FEDD40A4C71}" type="slidenum">
              <a:rPr lang="en-US" smtClean="0"/>
              <a:t>6</a:t>
            </a:fld>
            <a:endParaRPr lang="en-US"/>
          </a:p>
        </p:txBody>
      </p:sp>
    </p:spTree>
    <p:extLst>
      <p:ext uri="{BB962C8B-B14F-4D97-AF65-F5344CB8AC3E}">
        <p14:creationId xmlns:p14="http://schemas.microsoft.com/office/powerpoint/2010/main" val="1243524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D31431-A4B8-75DE-FEEA-2F112C4DB0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E8E0B1-4985-74AB-29B2-A176453F7E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26AAB6-3128-8E39-09F5-7569F7FEBD8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Within a large-scale corporate facility, it's common for a single company to span multiple floors and/or buildings. Wherever they are located, each conference room has a requirement for both local I/O and room control that D100 makes easy to administer. To enhance operations, the use of low-latency audio routing between adjacent rooms is also desirable. Additionally, the high channel counts of D100 prove invaluable in the case of emergency alerts and notifications throughout offices, warehouses, and manufacturing facilities.</a:t>
            </a:r>
          </a:p>
          <a:p>
            <a:endParaRPr lang="en-US" dirty="0"/>
          </a:p>
        </p:txBody>
      </p:sp>
      <p:sp>
        <p:nvSpPr>
          <p:cNvPr id="4" name="Slide Number Placeholder 3">
            <a:extLst>
              <a:ext uri="{FF2B5EF4-FFF2-40B4-BE49-F238E27FC236}">
                <a16:creationId xmlns:a16="http://schemas.microsoft.com/office/drawing/2014/main" id="{9CE8A14C-486B-1B6A-1B13-14B365CACB98}"/>
              </a:ext>
            </a:extLst>
          </p:cNvPr>
          <p:cNvSpPr>
            <a:spLocks noGrp="1"/>
          </p:cNvSpPr>
          <p:nvPr>
            <p:ph type="sldNum" sz="quarter" idx="5"/>
          </p:nvPr>
        </p:nvSpPr>
        <p:spPr/>
        <p:txBody>
          <a:bodyPr/>
          <a:lstStyle/>
          <a:p>
            <a:fld id="{9BF5038C-22DA-481D-AADC-7FEDD40A4C71}" type="slidenum">
              <a:rPr lang="en-US" smtClean="0"/>
              <a:t>7</a:t>
            </a:fld>
            <a:endParaRPr lang="en-US"/>
          </a:p>
        </p:txBody>
      </p:sp>
    </p:spTree>
    <p:extLst>
      <p:ext uri="{BB962C8B-B14F-4D97-AF65-F5344CB8AC3E}">
        <p14:creationId xmlns:p14="http://schemas.microsoft.com/office/powerpoint/2010/main" val="25562168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68B469-DFB6-DB06-F4D8-EB49BF1F61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7CF7B7-3F8C-4F77-3C57-B34FA80D9A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5F397E-3042-8BEE-6FFE-9C98D9B471E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solidFill>
                  <a:schemeClr val="bg1"/>
                </a:solidFill>
                <a:effectLst/>
                <a:latin typeface="Arial" panose="020B0604020202020204" pitchFamily="34" charset="0"/>
                <a:ea typeface="Aptos" panose="020B0004020202020204" pitchFamily="34" charset="0"/>
                <a:cs typeface="Times New Roman" panose="02020603050405020304" pitchFamily="18" charset="0"/>
              </a:rPr>
              <a:t>Conference rooms are one of the biggest users of AEC (acoustic echo cancelation) because of their need to communicate with people outside of their environment. As conference rooms need to scale up or more conference rooms are added, processors must be increased as well. Rather than having to program and maintain multiple systems all doing the same thing, D100 can expand to retain a centralized system implementation that can easily be administered.</a:t>
            </a:r>
            <a:endParaRPr lang="en-US" sz="1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3C188637-5ECC-7825-E66E-25159CAA2F6C}"/>
              </a:ext>
            </a:extLst>
          </p:cNvPr>
          <p:cNvSpPr>
            <a:spLocks noGrp="1"/>
          </p:cNvSpPr>
          <p:nvPr>
            <p:ph type="sldNum" sz="quarter" idx="5"/>
          </p:nvPr>
        </p:nvSpPr>
        <p:spPr/>
        <p:txBody>
          <a:bodyPr/>
          <a:lstStyle/>
          <a:p>
            <a:fld id="{9BF5038C-22DA-481D-AADC-7FEDD40A4C71}" type="slidenum">
              <a:rPr lang="en-US" smtClean="0"/>
              <a:t>8</a:t>
            </a:fld>
            <a:endParaRPr lang="en-US"/>
          </a:p>
        </p:txBody>
      </p:sp>
    </p:spTree>
    <p:extLst>
      <p:ext uri="{BB962C8B-B14F-4D97-AF65-F5344CB8AC3E}">
        <p14:creationId xmlns:p14="http://schemas.microsoft.com/office/powerpoint/2010/main" val="11282668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9EE968-27C3-BD3E-E24B-7BC1BE23F4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12411C-4EAC-92FC-3056-D500558891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528013-80AC-8568-127F-973D1C9C8F12}"/>
              </a:ext>
            </a:extLst>
          </p:cNvPr>
          <p:cNvSpPr>
            <a:spLocks noGrp="1"/>
          </p:cNvSpPr>
          <p:nvPr>
            <p:ph type="body" idx="1"/>
          </p:nvPr>
        </p:nvSpPr>
        <p:spPr/>
        <p:txBody>
          <a:bodyPr/>
          <a:lstStyle/>
          <a:p>
            <a:pPr marL="0" marR="0">
              <a:lnSpc>
                <a:spcPct val="107000"/>
              </a:lnSpc>
            </a:pPr>
            <a:r>
              <a:rPr lang="en-US" sz="1200" b="1"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Campuses need to process, mix, and redistribute many audio channels to a variety of locations for uses such as announcements, alerts, and playback. </a:t>
            </a:r>
          </a:p>
          <a:p>
            <a:pPr marL="0" marR="0">
              <a:lnSpc>
                <a:spcPct val="107000"/>
              </a:lnSpc>
            </a:pPr>
            <a:r>
              <a:rPr lang="en-US" sz="1200" b="1"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D100 satisfies the requirements of administration/IT/security centers that need to monitor audio feeds, and at the same time communicate back to each individual connected location. </a:t>
            </a:r>
          </a:p>
          <a:p>
            <a:endParaRPr lang="en-US" dirty="0"/>
          </a:p>
        </p:txBody>
      </p:sp>
      <p:sp>
        <p:nvSpPr>
          <p:cNvPr id="4" name="Slide Number Placeholder 3">
            <a:extLst>
              <a:ext uri="{FF2B5EF4-FFF2-40B4-BE49-F238E27FC236}">
                <a16:creationId xmlns:a16="http://schemas.microsoft.com/office/drawing/2014/main" id="{1143AA6B-9205-CA38-A775-29A1537FC432}"/>
              </a:ext>
            </a:extLst>
          </p:cNvPr>
          <p:cNvSpPr>
            <a:spLocks noGrp="1"/>
          </p:cNvSpPr>
          <p:nvPr>
            <p:ph type="sldNum" sz="quarter" idx="5"/>
          </p:nvPr>
        </p:nvSpPr>
        <p:spPr/>
        <p:txBody>
          <a:bodyPr/>
          <a:lstStyle/>
          <a:p>
            <a:fld id="{9BF5038C-22DA-481D-AADC-7FEDD40A4C71}" type="slidenum">
              <a:rPr lang="en-US" smtClean="0"/>
              <a:t>9</a:t>
            </a:fld>
            <a:endParaRPr lang="en-US"/>
          </a:p>
        </p:txBody>
      </p:sp>
    </p:spTree>
    <p:extLst>
      <p:ext uri="{BB962C8B-B14F-4D97-AF65-F5344CB8AC3E}">
        <p14:creationId xmlns:p14="http://schemas.microsoft.com/office/powerpoint/2010/main" val="38473968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CF14EE-6F2C-04B8-5817-4F0EEA3624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CF3935-B53C-3165-0419-E8D975CA73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734C25-EE4D-92AD-B413-D6A321FEC81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Airport, train, and bus terminals along with stadiums, exhibition halls, and amusement parks all have specialized audio and control distribution needs. Audio routing across the facility is not only needed for public announcements, playback, and safety needs but also for interactive control requirements for triggering actions and devices across facilities. The D100 large channel count DSP server with distributed control endpoints solves the challenge of managing large matrices of control signaling and audio distribution.</a:t>
            </a:r>
            <a:endParaRPr lang="en-US" dirty="0"/>
          </a:p>
          <a:p>
            <a:endParaRPr lang="en-US" dirty="0"/>
          </a:p>
        </p:txBody>
      </p:sp>
      <p:sp>
        <p:nvSpPr>
          <p:cNvPr id="4" name="Slide Number Placeholder 3">
            <a:extLst>
              <a:ext uri="{FF2B5EF4-FFF2-40B4-BE49-F238E27FC236}">
                <a16:creationId xmlns:a16="http://schemas.microsoft.com/office/drawing/2014/main" id="{84325398-2AFB-878D-B744-B4797F67243A}"/>
              </a:ext>
            </a:extLst>
          </p:cNvPr>
          <p:cNvSpPr>
            <a:spLocks noGrp="1"/>
          </p:cNvSpPr>
          <p:nvPr>
            <p:ph type="sldNum" sz="quarter" idx="5"/>
          </p:nvPr>
        </p:nvSpPr>
        <p:spPr/>
        <p:txBody>
          <a:bodyPr/>
          <a:lstStyle/>
          <a:p>
            <a:fld id="{9BF5038C-22DA-481D-AADC-7FEDD40A4C71}" type="slidenum">
              <a:rPr lang="en-US" smtClean="0"/>
              <a:t>10</a:t>
            </a:fld>
            <a:endParaRPr lang="en-US"/>
          </a:p>
        </p:txBody>
      </p:sp>
    </p:spTree>
    <p:extLst>
      <p:ext uri="{BB962C8B-B14F-4D97-AF65-F5344CB8AC3E}">
        <p14:creationId xmlns:p14="http://schemas.microsoft.com/office/powerpoint/2010/main" val="38388456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B7B805-CC08-CE89-9FA9-526FD91F7B5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218442" y="158861"/>
            <a:ext cx="1592558" cy="298339"/>
          </a:xfrm>
          <a:prstGeom prst="rect">
            <a:avLst/>
          </a:prstGeom>
          <a:noFill/>
        </p:spPr>
      </p:pic>
      <p:sp>
        <p:nvSpPr>
          <p:cNvPr id="4" name="Title 2">
            <a:extLst>
              <a:ext uri="{FF2B5EF4-FFF2-40B4-BE49-F238E27FC236}">
                <a16:creationId xmlns:a16="http://schemas.microsoft.com/office/drawing/2014/main" id="{C436F0CB-EA1B-01F2-4679-C1190AEAB8BD}"/>
              </a:ext>
            </a:extLst>
          </p:cNvPr>
          <p:cNvSpPr>
            <a:spLocks noGrp="1"/>
          </p:cNvSpPr>
          <p:nvPr>
            <p:ph type="title"/>
          </p:nvPr>
        </p:nvSpPr>
        <p:spPr>
          <a:xfrm>
            <a:off x="381000" y="457200"/>
            <a:ext cx="10515600" cy="705622"/>
          </a:xfrm>
          <a:prstGeom prst="rect">
            <a:avLst/>
          </a:prstGeom>
        </p:spPr>
        <p:txBody>
          <a:bodyPr anchor="t">
            <a:normAutofit/>
          </a:bodyPr>
          <a:lstStyle>
            <a:lvl1pPr>
              <a:defRPr sz="4800" b="1">
                <a:solidFill>
                  <a:schemeClr val="bg1"/>
                </a:solidFill>
              </a:defRPr>
            </a:lvl1pPr>
          </a:lstStyle>
          <a:p>
            <a:r>
              <a:rPr lang="en-US" dirty="0"/>
              <a:t>Click to edit Master title style</a:t>
            </a:r>
          </a:p>
        </p:txBody>
      </p:sp>
      <p:sp>
        <p:nvSpPr>
          <p:cNvPr id="7" name="Text Placeholder 6">
            <a:extLst>
              <a:ext uri="{FF2B5EF4-FFF2-40B4-BE49-F238E27FC236}">
                <a16:creationId xmlns:a16="http://schemas.microsoft.com/office/drawing/2014/main" id="{C2738B75-E2E9-F39E-58C0-AA373A80B3C9}"/>
              </a:ext>
            </a:extLst>
          </p:cNvPr>
          <p:cNvSpPr>
            <a:spLocks noGrp="1"/>
          </p:cNvSpPr>
          <p:nvPr>
            <p:ph type="body" sz="quarter" idx="10"/>
          </p:nvPr>
        </p:nvSpPr>
        <p:spPr>
          <a:xfrm>
            <a:off x="381000" y="1162822"/>
            <a:ext cx="10515600" cy="626221"/>
          </a:xfrm>
          <a:prstGeom prst="rect">
            <a:avLst/>
          </a:prstGeom>
        </p:spPr>
        <p:txBody>
          <a:bodyPr/>
          <a:lstStyle>
            <a:lvl1pPr marL="0" indent="0">
              <a:lnSpc>
                <a:spcPct val="100000"/>
              </a:lnSpc>
              <a:buNone/>
              <a:defRPr sz="2000" b="1">
                <a:solidFill>
                  <a:schemeClr val="bg2">
                    <a:lumMod val="75000"/>
                  </a:schemeClr>
                </a:solidFill>
              </a:defRPr>
            </a:lvl1pPr>
            <a:lvl2pPr marL="457200" indent="0">
              <a:buNone/>
              <a:defRPr sz="2000" b="1">
                <a:solidFill>
                  <a:schemeClr val="bg2">
                    <a:lumMod val="75000"/>
                  </a:schemeClr>
                </a:solidFill>
              </a:defRPr>
            </a:lvl2pPr>
            <a:lvl3pPr marL="914400" indent="0">
              <a:buNone/>
              <a:defRPr sz="2000" b="1">
                <a:solidFill>
                  <a:schemeClr val="bg2">
                    <a:lumMod val="75000"/>
                  </a:schemeClr>
                </a:solidFill>
              </a:defRPr>
            </a:lvl3pPr>
            <a:lvl4pPr marL="1371600" indent="0">
              <a:buNone/>
              <a:defRPr sz="2000" b="1">
                <a:solidFill>
                  <a:schemeClr val="bg2">
                    <a:lumMod val="75000"/>
                  </a:schemeClr>
                </a:solidFill>
              </a:defRPr>
            </a:lvl4pPr>
            <a:lvl5pPr marL="1828800" indent="0">
              <a:buNone/>
              <a:defRPr sz="2000" b="1">
                <a:solidFill>
                  <a:schemeClr val="bg2">
                    <a:lumMod val="75000"/>
                  </a:schemeClr>
                </a:solidFill>
              </a:defRPr>
            </a:lvl5pPr>
          </a:lstStyle>
          <a:p>
            <a:pPr lvl="0"/>
            <a:r>
              <a:rPr lang="en-US" dirty="0"/>
              <a:t>Click to edit Master text styles</a:t>
            </a:r>
          </a:p>
        </p:txBody>
      </p:sp>
      <p:sp>
        <p:nvSpPr>
          <p:cNvPr id="12" name="Text Placeholder 11">
            <a:extLst>
              <a:ext uri="{FF2B5EF4-FFF2-40B4-BE49-F238E27FC236}">
                <a16:creationId xmlns:a16="http://schemas.microsoft.com/office/drawing/2014/main" id="{7D581CA8-9526-5D86-0633-2A3A6ED39A51}"/>
              </a:ext>
            </a:extLst>
          </p:cNvPr>
          <p:cNvSpPr>
            <a:spLocks noGrp="1"/>
          </p:cNvSpPr>
          <p:nvPr>
            <p:ph type="body" sz="quarter" idx="11"/>
          </p:nvPr>
        </p:nvSpPr>
        <p:spPr>
          <a:xfrm>
            <a:off x="381000" y="2433638"/>
            <a:ext cx="5516217" cy="3967162"/>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13">
            <a:extLst>
              <a:ext uri="{FF2B5EF4-FFF2-40B4-BE49-F238E27FC236}">
                <a16:creationId xmlns:a16="http://schemas.microsoft.com/office/drawing/2014/main" id="{7197C40D-7B44-F6DA-69A1-51D47AA70FBD}"/>
              </a:ext>
            </a:extLst>
          </p:cNvPr>
          <p:cNvSpPr>
            <a:spLocks noGrp="1"/>
          </p:cNvSpPr>
          <p:nvPr>
            <p:ph type="pic" sz="quarter" idx="12"/>
          </p:nvPr>
        </p:nvSpPr>
        <p:spPr>
          <a:xfrm>
            <a:off x="6096000" y="2425700"/>
            <a:ext cx="5715000" cy="3975100"/>
          </a:xfrm>
          <a:prstGeom prst="rect">
            <a:avLst/>
          </a:prstGeom>
        </p:spPr>
        <p:txBody>
          <a:bodyPr/>
          <a:lstStyle/>
          <a:p>
            <a:endParaRPr lang="en-US"/>
          </a:p>
        </p:txBody>
      </p:sp>
    </p:spTree>
    <p:extLst>
      <p:ext uri="{BB962C8B-B14F-4D97-AF65-F5344CB8AC3E}">
        <p14:creationId xmlns:p14="http://schemas.microsoft.com/office/powerpoint/2010/main" val="344892227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240" userDrawn="1">
          <p15:clr>
            <a:srgbClr val="FBAE40"/>
          </p15:clr>
        </p15:guide>
        <p15:guide id="4" pos="7440" userDrawn="1">
          <p15:clr>
            <a:srgbClr val="FBAE40"/>
          </p15:clr>
        </p15:guide>
        <p15:guide id="5" orient="horz" pos="288" userDrawn="1">
          <p15:clr>
            <a:srgbClr val="FBAE40"/>
          </p15:clr>
        </p15:guide>
        <p15:guide id="6" orient="horz" pos="4032"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7B73236-313C-E85A-3007-7285217B64D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218442" y="158861"/>
            <a:ext cx="1592558" cy="298339"/>
          </a:xfrm>
          <a:prstGeom prst="rect">
            <a:avLst/>
          </a:prstGeom>
          <a:noFill/>
        </p:spPr>
      </p:pic>
      <p:sp>
        <p:nvSpPr>
          <p:cNvPr id="8" name="Title 2">
            <a:extLst>
              <a:ext uri="{FF2B5EF4-FFF2-40B4-BE49-F238E27FC236}">
                <a16:creationId xmlns:a16="http://schemas.microsoft.com/office/drawing/2014/main" id="{250C8AA7-1C87-74CC-4B15-808F4FC9798D}"/>
              </a:ext>
            </a:extLst>
          </p:cNvPr>
          <p:cNvSpPr>
            <a:spLocks noGrp="1"/>
          </p:cNvSpPr>
          <p:nvPr>
            <p:ph type="title"/>
          </p:nvPr>
        </p:nvSpPr>
        <p:spPr>
          <a:xfrm>
            <a:off x="381000" y="457200"/>
            <a:ext cx="10515600" cy="705622"/>
          </a:xfrm>
          <a:prstGeom prst="rect">
            <a:avLst/>
          </a:prstGeom>
        </p:spPr>
        <p:txBody>
          <a:bodyPr anchor="t">
            <a:normAutofit/>
          </a:bodyPr>
          <a:lstStyle>
            <a:lvl1pPr>
              <a:defRPr sz="4800" b="1">
                <a:solidFill>
                  <a:schemeClr val="bg1"/>
                </a:solidFill>
              </a:defRPr>
            </a:lvl1pPr>
          </a:lstStyle>
          <a:p>
            <a:r>
              <a:rPr lang="en-US" dirty="0"/>
              <a:t>Click to edit Master title style</a:t>
            </a:r>
          </a:p>
        </p:txBody>
      </p:sp>
      <p:sp>
        <p:nvSpPr>
          <p:cNvPr id="9" name="Text Placeholder 6">
            <a:extLst>
              <a:ext uri="{FF2B5EF4-FFF2-40B4-BE49-F238E27FC236}">
                <a16:creationId xmlns:a16="http://schemas.microsoft.com/office/drawing/2014/main" id="{1C6729D2-3F78-0583-7484-FE9FB771D78C}"/>
              </a:ext>
            </a:extLst>
          </p:cNvPr>
          <p:cNvSpPr>
            <a:spLocks noGrp="1"/>
          </p:cNvSpPr>
          <p:nvPr>
            <p:ph type="body" sz="quarter" idx="10"/>
          </p:nvPr>
        </p:nvSpPr>
        <p:spPr>
          <a:xfrm>
            <a:off x="381000" y="1162822"/>
            <a:ext cx="10515600" cy="626221"/>
          </a:xfrm>
          <a:prstGeom prst="rect">
            <a:avLst/>
          </a:prstGeom>
        </p:spPr>
        <p:txBody>
          <a:bodyPr/>
          <a:lstStyle>
            <a:lvl1pPr marL="0" indent="0">
              <a:lnSpc>
                <a:spcPct val="100000"/>
              </a:lnSpc>
              <a:buNone/>
              <a:defRPr sz="2000" b="1">
                <a:solidFill>
                  <a:schemeClr val="bg2">
                    <a:lumMod val="75000"/>
                  </a:schemeClr>
                </a:solidFill>
              </a:defRPr>
            </a:lvl1pPr>
            <a:lvl2pPr marL="457200" indent="0">
              <a:buNone/>
              <a:defRPr sz="2000" b="1">
                <a:solidFill>
                  <a:schemeClr val="bg2">
                    <a:lumMod val="75000"/>
                  </a:schemeClr>
                </a:solidFill>
              </a:defRPr>
            </a:lvl2pPr>
            <a:lvl3pPr marL="914400" indent="0">
              <a:buNone/>
              <a:defRPr sz="2000" b="1">
                <a:solidFill>
                  <a:schemeClr val="bg2">
                    <a:lumMod val="75000"/>
                  </a:schemeClr>
                </a:solidFill>
              </a:defRPr>
            </a:lvl3pPr>
            <a:lvl4pPr marL="1371600" indent="0">
              <a:buNone/>
              <a:defRPr sz="2000" b="1">
                <a:solidFill>
                  <a:schemeClr val="bg2">
                    <a:lumMod val="75000"/>
                  </a:schemeClr>
                </a:solidFill>
              </a:defRPr>
            </a:lvl4pPr>
            <a:lvl5pPr marL="1828800" indent="0">
              <a:buNone/>
              <a:defRPr sz="2000" b="1">
                <a:solidFill>
                  <a:schemeClr val="bg2">
                    <a:lumMod val="75000"/>
                  </a:schemeClr>
                </a:solidFill>
              </a:defRPr>
            </a:lvl5pPr>
          </a:lstStyle>
          <a:p>
            <a:pPr lvl="0"/>
            <a:r>
              <a:rPr lang="en-US" dirty="0"/>
              <a:t>Click to edit Master text styles</a:t>
            </a:r>
          </a:p>
        </p:txBody>
      </p:sp>
    </p:spTree>
    <p:extLst>
      <p:ext uri="{BB962C8B-B14F-4D97-AF65-F5344CB8AC3E}">
        <p14:creationId xmlns:p14="http://schemas.microsoft.com/office/powerpoint/2010/main" val="3279486360"/>
      </p:ext>
    </p:extLst>
  </p:cSld>
  <p:clrMapOvr>
    <a:masterClrMapping/>
  </p:clrMapOvr>
  <p:hf hdr="0" ftr="0" dt="0"/>
  <p:extLst>
    <p:ext uri="{DCECCB84-F9BA-43D5-87BE-67443E8EF086}">
      <p15:sldGuideLst xmlns:p15="http://schemas.microsoft.com/office/powerpoint/2012/main">
        <p15:guide id="1" orient="horz" pos="2160" userDrawn="1">
          <p15:clr>
            <a:srgbClr val="FBAE40"/>
          </p15:clr>
        </p15:guide>
        <p15:guide id="2" pos="3840" userDrawn="1">
          <p15:clr>
            <a:srgbClr val="9FCC3B"/>
          </p15:clr>
        </p15:guide>
        <p15:guide id="3" orient="horz" pos="4032" userDrawn="1">
          <p15:clr>
            <a:srgbClr val="FBAE40"/>
          </p15:clr>
        </p15:guide>
        <p15:guide id="4" pos="7440" userDrawn="1">
          <p15:clr>
            <a:srgbClr val="9FCC3B"/>
          </p15:clr>
        </p15:guide>
        <p15:guide id="5" pos="240" userDrawn="1">
          <p15:clr>
            <a:srgbClr val="9FCC3B"/>
          </p15:clr>
        </p15:guide>
        <p15:guide id="6" orient="horz" pos="288" userDrawn="1">
          <p15:clr>
            <a:srgbClr val="9FCC3B"/>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9ECD7A-3196-857E-5D90-74B37584D45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218442" y="158861"/>
            <a:ext cx="1592558" cy="298339"/>
          </a:xfrm>
          <a:prstGeom prst="rect">
            <a:avLst/>
          </a:prstGeom>
          <a:noFill/>
        </p:spPr>
      </p:pic>
    </p:spTree>
    <p:extLst>
      <p:ext uri="{BB962C8B-B14F-4D97-AF65-F5344CB8AC3E}">
        <p14:creationId xmlns:p14="http://schemas.microsoft.com/office/powerpoint/2010/main" val="214470868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2585940"/>
      </p:ext>
    </p:extLst>
  </p:cSld>
  <p:clrMapOvr>
    <a:masterClrMapping/>
  </p:clrMapOvr>
  <p:hf hdr="0" ftr="0" dt="0"/>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A black and white gradient&#10;&#10;AI-generated content may be incorrect.">
            <a:extLst>
              <a:ext uri="{FF2B5EF4-FFF2-40B4-BE49-F238E27FC236}">
                <a16:creationId xmlns:a16="http://schemas.microsoft.com/office/drawing/2014/main" id="{7605FD09-5076-59DF-D1E6-C2233164427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152833256"/>
      </p:ext>
    </p:extLst>
  </p:cSld>
  <p:clrMap bg1="lt1" tx1="dk1" bg2="lt2" tx2="dk2" accent1="accent1" accent2="accent2" accent3="accent3" accent4="accent4" accent5="accent5" accent6="accent6" hlink="hlink" folHlink="folHlink"/>
  <p:sldLayoutIdLst>
    <p:sldLayoutId id="2147483662" r:id="rId1"/>
    <p:sldLayoutId id="2147483661" r:id="rId2"/>
    <p:sldLayoutId id="2147483663" r:id="rId3"/>
    <p:sldLayoutId id="2147483664" r:id="rId4"/>
  </p:sldLayoutIdLst>
  <p:hf hdr="0" ftr="0" dt="0"/>
  <p:txStyles>
    <p:titleStyle>
      <a:lvl1pPr algn="l" defTabSz="914400" rtl="0" eaLnBrk="1" latinLnBrk="0" hangingPunct="1">
        <a:lnSpc>
          <a:spcPct val="90000"/>
        </a:lnSpc>
        <a:spcBef>
          <a:spcPct val="0"/>
        </a:spcBef>
        <a:buNone/>
        <a:defRPr sz="4000" b="1"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bg1"/>
          </a:solidFill>
          <a:latin typeface="Arial (body)"/>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body)"/>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body)"/>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body)"/>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body)"/>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letter on a black background&#10;&#10;Description automatically generated">
            <a:extLst>
              <a:ext uri="{FF2B5EF4-FFF2-40B4-BE49-F238E27FC236}">
                <a16:creationId xmlns:a16="http://schemas.microsoft.com/office/drawing/2014/main" id="{81B12FE3-16E0-0ADF-4D47-28D4298F8E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3164" y="2564725"/>
            <a:ext cx="9227130" cy="1728549"/>
          </a:xfrm>
          <a:prstGeom prst="rect">
            <a:avLst/>
          </a:prstGeom>
        </p:spPr>
      </p:pic>
      <p:sp>
        <p:nvSpPr>
          <p:cNvPr id="4" name="TextBox 3">
            <a:extLst>
              <a:ext uri="{FF2B5EF4-FFF2-40B4-BE49-F238E27FC236}">
                <a16:creationId xmlns:a16="http://schemas.microsoft.com/office/drawing/2014/main" id="{AEC94DB5-004A-E615-C0FD-B133E7FF47A3}"/>
              </a:ext>
            </a:extLst>
          </p:cNvPr>
          <p:cNvSpPr txBox="1"/>
          <p:nvPr/>
        </p:nvSpPr>
        <p:spPr>
          <a:xfrm>
            <a:off x="3036711" y="4451679"/>
            <a:ext cx="6096000" cy="461665"/>
          </a:xfrm>
          <a:prstGeom prst="rect">
            <a:avLst/>
          </a:prstGeom>
          <a:noFill/>
        </p:spPr>
        <p:txBody>
          <a:bodyPr wrap="square">
            <a:spAutoFit/>
          </a:bodyPr>
          <a:lstStyle/>
          <a:p>
            <a:pPr algn="ctr"/>
            <a:r>
              <a:rPr lang="en-US" sz="2400" b="1" i="0" dirty="0">
                <a:solidFill>
                  <a:schemeClr val="bg1"/>
                </a:solidFill>
                <a:effectLst/>
                <a:latin typeface="Arial" panose="020B0604020202020204" pitchFamily="34" charset="0"/>
                <a:cs typeface="Arial" panose="020B0604020202020204" pitchFamily="34" charset="0"/>
              </a:rPr>
              <a:t>Where Immersive AV Experiences Begin</a:t>
            </a:r>
            <a:endParaRPr lang="en-US" sz="2400" dirty="0">
              <a:solidFill>
                <a:schemeClr val="bg1"/>
              </a:solidFill>
            </a:endParaRPr>
          </a:p>
        </p:txBody>
      </p:sp>
    </p:spTree>
    <p:extLst>
      <p:ext uri="{BB962C8B-B14F-4D97-AF65-F5344CB8AC3E}">
        <p14:creationId xmlns:p14="http://schemas.microsoft.com/office/powerpoint/2010/main" val="1100084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47B372-74C6-9328-998E-F5B3A7B5F92B}"/>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FDFC22D8-C877-C665-9046-44E45824FD33}"/>
              </a:ext>
            </a:extLst>
          </p:cNvPr>
          <p:cNvSpPr/>
          <p:nvPr/>
        </p:nvSpPr>
        <p:spPr>
          <a:xfrm>
            <a:off x="0" y="2286001"/>
            <a:ext cx="12192000" cy="4572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AC70BA60-9630-722E-0832-9E3AB015E34B}"/>
              </a:ext>
            </a:extLst>
          </p:cNvPr>
          <p:cNvSpPr>
            <a:spLocks noGrp="1"/>
          </p:cNvSpPr>
          <p:nvPr>
            <p:ph type="title"/>
          </p:nvPr>
        </p:nvSpPr>
        <p:spPr/>
        <p:txBody>
          <a:bodyPr>
            <a:normAutofit fontScale="90000"/>
          </a:bodyPr>
          <a:lstStyle/>
          <a:p>
            <a:r>
              <a:rPr lang="en-US" dirty="0"/>
              <a:t>D100 DSP Server</a:t>
            </a:r>
          </a:p>
        </p:txBody>
      </p:sp>
      <p:sp>
        <p:nvSpPr>
          <p:cNvPr id="8" name="Text Placeholder 7">
            <a:extLst>
              <a:ext uri="{FF2B5EF4-FFF2-40B4-BE49-F238E27FC236}">
                <a16:creationId xmlns:a16="http://schemas.microsoft.com/office/drawing/2014/main" id="{7CD4B71F-6F3E-D401-47C2-90899F7DF028}"/>
              </a:ext>
            </a:extLst>
          </p:cNvPr>
          <p:cNvSpPr>
            <a:spLocks noGrp="1"/>
          </p:cNvSpPr>
          <p:nvPr>
            <p:ph type="body" sz="quarter" idx="10"/>
          </p:nvPr>
        </p:nvSpPr>
        <p:spPr>
          <a:xfrm>
            <a:off x="381000" y="1162822"/>
            <a:ext cx="11430000" cy="1499193"/>
          </a:xfrm>
        </p:spPr>
        <p:txBody>
          <a:bodyPr/>
          <a:lstStyle/>
          <a:p>
            <a:r>
              <a:rPr lang="en-US" dirty="0">
                <a:solidFill>
                  <a:schemeClr val="bg1"/>
                </a:solidFill>
              </a:rPr>
              <a:t>Venues</a:t>
            </a:r>
          </a:p>
          <a:p>
            <a:pPr>
              <a:lnSpc>
                <a:spcPct val="100000"/>
              </a:lnSpc>
            </a:pPr>
            <a:r>
              <a:rPr lang="en-US" sz="1600" b="0" dirty="0"/>
              <a:t>Performing arts, </a:t>
            </a:r>
            <a:r>
              <a:rPr lang="en-US" sz="1600" b="0"/>
              <a:t>transportation, </a:t>
            </a:r>
            <a:r>
              <a:rPr lang="en-US" sz="1600" b="0" dirty="0"/>
              <a:t>and amusement parks all have specialized distribution needs for audio routing and interactive controls. D100 distributed control of endpoints solves managing large control signaling and audio distribution matrices.</a:t>
            </a:r>
          </a:p>
          <a:p>
            <a:endParaRPr lang="en-US" dirty="0"/>
          </a:p>
        </p:txBody>
      </p:sp>
      <p:pic>
        <p:nvPicPr>
          <p:cNvPr id="2" name="Picture 1" descr="A computer screen shot of a computer&#10;&#10;AI-generated content may be incorrect.">
            <a:extLst>
              <a:ext uri="{FF2B5EF4-FFF2-40B4-BE49-F238E27FC236}">
                <a16:creationId xmlns:a16="http://schemas.microsoft.com/office/drawing/2014/main" id="{4575CA3F-766C-C59A-9062-5C6E9D2207F3}"/>
              </a:ext>
            </a:extLst>
          </p:cNvPr>
          <p:cNvPicPr>
            <a:picLocks noChangeAspect="1"/>
          </p:cNvPicPr>
          <p:nvPr/>
        </p:nvPicPr>
        <p:blipFill>
          <a:blip r:embed="rId3"/>
          <a:stretch>
            <a:fillRect/>
          </a:stretch>
        </p:blipFill>
        <p:spPr>
          <a:xfrm>
            <a:off x="2384988" y="2427088"/>
            <a:ext cx="7422025" cy="4174889"/>
          </a:xfrm>
          <a:prstGeom prst="rect">
            <a:avLst/>
          </a:prstGeom>
        </p:spPr>
      </p:pic>
    </p:spTree>
    <p:extLst>
      <p:ext uri="{BB962C8B-B14F-4D97-AF65-F5344CB8AC3E}">
        <p14:creationId xmlns:p14="http://schemas.microsoft.com/office/powerpoint/2010/main" val="2125110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39EEB-0B35-873C-6149-1891FD0868A6}"/>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579F0694-1C95-053B-B1A3-212921E5B715}"/>
              </a:ext>
            </a:extLst>
          </p:cNvPr>
          <p:cNvSpPr/>
          <p:nvPr/>
        </p:nvSpPr>
        <p:spPr>
          <a:xfrm>
            <a:off x="0" y="2286001"/>
            <a:ext cx="12192000" cy="4572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6">
            <a:extLst>
              <a:ext uri="{FF2B5EF4-FFF2-40B4-BE49-F238E27FC236}">
                <a16:creationId xmlns:a16="http://schemas.microsoft.com/office/drawing/2014/main" id="{56A8B86C-84EE-E259-55D4-57597DCC98DD}"/>
              </a:ext>
            </a:extLst>
          </p:cNvPr>
          <p:cNvSpPr>
            <a:spLocks noGrp="1"/>
          </p:cNvSpPr>
          <p:nvPr>
            <p:ph type="title"/>
          </p:nvPr>
        </p:nvSpPr>
        <p:spPr/>
        <p:txBody>
          <a:bodyPr>
            <a:normAutofit fontScale="90000"/>
          </a:bodyPr>
          <a:lstStyle/>
          <a:p>
            <a:r>
              <a:rPr lang="en-US" dirty="0"/>
              <a:t>D100 DSP Server</a:t>
            </a:r>
          </a:p>
        </p:txBody>
      </p:sp>
      <p:sp>
        <p:nvSpPr>
          <p:cNvPr id="8" name="Text Placeholder 7">
            <a:extLst>
              <a:ext uri="{FF2B5EF4-FFF2-40B4-BE49-F238E27FC236}">
                <a16:creationId xmlns:a16="http://schemas.microsoft.com/office/drawing/2014/main" id="{B55D29B5-E0EA-7774-5B20-008B40B2168C}"/>
              </a:ext>
            </a:extLst>
          </p:cNvPr>
          <p:cNvSpPr>
            <a:spLocks noGrp="1"/>
          </p:cNvSpPr>
          <p:nvPr>
            <p:ph type="body" sz="quarter" idx="10"/>
          </p:nvPr>
        </p:nvSpPr>
        <p:spPr>
          <a:xfrm>
            <a:off x="381000" y="1162822"/>
            <a:ext cx="11430000" cy="1499193"/>
          </a:xfrm>
        </p:spPr>
        <p:txBody>
          <a:bodyPr/>
          <a:lstStyle/>
          <a:p>
            <a:r>
              <a:rPr lang="en-US" dirty="0">
                <a:solidFill>
                  <a:schemeClr val="bg1"/>
                </a:solidFill>
              </a:rPr>
              <a:t>Worship</a:t>
            </a:r>
          </a:p>
          <a:p>
            <a:r>
              <a:rPr lang="en-US" sz="1600" b="0" dirty="0"/>
              <a:t>All synagogues, mosques, and churches need clear delivery of messaging to every listener no matter where they are located. D100 is optimized for sound processing and dynamic audio control across spaces, rooms, </a:t>
            </a:r>
            <a:r>
              <a:rPr lang="en-US" sz="1600" b="0"/>
              <a:t>and buildings..  </a:t>
            </a:r>
            <a:r>
              <a:rPr lang="en-US" sz="1600" b="0" dirty="0"/>
              <a:t>.</a:t>
            </a:r>
          </a:p>
          <a:p>
            <a:endParaRPr lang="en-US" dirty="0"/>
          </a:p>
        </p:txBody>
      </p:sp>
      <p:pic>
        <p:nvPicPr>
          <p:cNvPr id="4" name="Picture 3" descr="A computer screen shot of a computer&#10;&#10;AI-generated content may be incorrect.">
            <a:extLst>
              <a:ext uri="{FF2B5EF4-FFF2-40B4-BE49-F238E27FC236}">
                <a16:creationId xmlns:a16="http://schemas.microsoft.com/office/drawing/2014/main" id="{78744010-C9AB-810C-9747-8E498F1A81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5877" y="2438401"/>
            <a:ext cx="7440246" cy="4185139"/>
          </a:xfrm>
          <a:prstGeom prst="rect">
            <a:avLst/>
          </a:prstGeom>
        </p:spPr>
      </p:pic>
    </p:spTree>
    <p:extLst>
      <p:ext uri="{BB962C8B-B14F-4D97-AF65-F5344CB8AC3E}">
        <p14:creationId xmlns:p14="http://schemas.microsoft.com/office/powerpoint/2010/main" val="27788672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089CC0-E9B3-1B71-6E51-3B10D0C1041C}"/>
            </a:ext>
          </a:extLst>
        </p:cNvPr>
        <p:cNvGrpSpPr/>
        <p:nvPr/>
      </p:nvGrpSpPr>
      <p:grpSpPr>
        <a:xfrm>
          <a:off x="0" y="0"/>
          <a:ext cx="0" cy="0"/>
          <a:chOff x="0" y="0"/>
          <a:chExt cx="0" cy="0"/>
        </a:xfrm>
      </p:grpSpPr>
      <p:pic>
        <p:nvPicPr>
          <p:cNvPr id="3" name="Picture 2" descr="A white letter on a black background&#10;&#10;Description automatically generated">
            <a:extLst>
              <a:ext uri="{FF2B5EF4-FFF2-40B4-BE49-F238E27FC236}">
                <a16:creationId xmlns:a16="http://schemas.microsoft.com/office/drawing/2014/main" id="{5AB95F4E-2372-EEAC-1FA8-2C924844E3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3164" y="2564725"/>
            <a:ext cx="9227130" cy="1728549"/>
          </a:xfrm>
          <a:prstGeom prst="rect">
            <a:avLst/>
          </a:prstGeom>
        </p:spPr>
      </p:pic>
      <p:sp>
        <p:nvSpPr>
          <p:cNvPr id="4" name="TextBox 3">
            <a:extLst>
              <a:ext uri="{FF2B5EF4-FFF2-40B4-BE49-F238E27FC236}">
                <a16:creationId xmlns:a16="http://schemas.microsoft.com/office/drawing/2014/main" id="{846B9BF6-95EA-0135-DA83-CC1B856DCEBE}"/>
              </a:ext>
            </a:extLst>
          </p:cNvPr>
          <p:cNvSpPr txBox="1"/>
          <p:nvPr/>
        </p:nvSpPr>
        <p:spPr>
          <a:xfrm>
            <a:off x="3036711" y="4451679"/>
            <a:ext cx="6096000" cy="1107996"/>
          </a:xfrm>
          <a:prstGeom prst="rect">
            <a:avLst/>
          </a:prstGeom>
          <a:noFill/>
        </p:spPr>
        <p:txBody>
          <a:bodyPr wrap="square">
            <a:spAutoFit/>
          </a:bodyPr>
          <a:lstStyle/>
          <a:p>
            <a:pPr algn="ctr"/>
            <a:r>
              <a:rPr lang="en-US" sz="2400" b="1" i="0" dirty="0">
                <a:solidFill>
                  <a:schemeClr val="bg1"/>
                </a:solidFill>
                <a:effectLst/>
                <a:latin typeface="Arial" panose="020B0604020202020204" pitchFamily="34" charset="0"/>
                <a:cs typeface="Arial" panose="020B0604020202020204" pitchFamily="34" charset="0"/>
              </a:rPr>
              <a:t>Where Immersive Experiences Begin</a:t>
            </a:r>
          </a:p>
          <a:p>
            <a:pPr algn="ctr"/>
            <a:endParaRPr lang="en-US" sz="2400" b="1" i="0" dirty="0">
              <a:solidFill>
                <a:schemeClr val="bg1"/>
              </a:solidFill>
              <a:effectLst/>
              <a:latin typeface="Arial" panose="020B0604020202020204" pitchFamily="34" charset="0"/>
              <a:cs typeface="Arial" panose="020B0604020202020204" pitchFamily="34" charset="0"/>
            </a:endParaRPr>
          </a:p>
          <a:p>
            <a:pPr algn="ctr"/>
            <a:r>
              <a:rPr lang="en-US" b="1" dirty="0">
                <a:solidFill>
                  <a:schemeClr val="bg2">
                    <a:lumMod val="75000"/>
                  </a:schemeClr>
                </a:solidFill>
                <a:latin typeface="Arial" panose="020B0604020202020204" pitchFamily="34" charset="0"/>
                <a:cs typeface="Arial" panose="020B0604020202020204" pitchFamily="34" charset="0"/>
              </a:rPr>
              <a:t>www.symetrix.co</a:t>
            </a:r>
            <a:endParaRPr lang="en-US" b="1" dirty="0">
              <a:solidFill>
                <a:schemeClr val="bg2">
                  <a:lumMod val="75000"/>
                </a:schemeClr>
              </a:solidFill>
            </a:endParaRPr>
          </a:p>
        </p:txBody>
      </p:sp>
    </p:spTree>
    <p:extLst>
      <p:ext uri="{BB962C8B-B14F-4D97-AF65-F5344CB8AC3E}">
        <p14:creationId xmlns:p14="http://schemas.microsoft.com/office/powerpoint/2010/main" val="4832770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26D5A32-019A-47A9-2504-51768055DA61}"/>
              </a:ext>
            </a:extLst>
          </p:cNvPr>
          <p:cNvSpPr/>
          <p:nvPr/>
        </p:nvSpPr>
        <p:spPr>
          <a:xfrm>
            <a:off x="0" y="3622261"/>
            <a:ext cx="12192000" cy="32357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3" name="TextBox 9">
            <a:extLst>
              <a:ext uri="{FF2B5EF4-FFF2-40B4-BE49-F238E27FC236}">
                <a16:creationId xmlns:a16="http://schemas.microsoft.com/office/drawing/2014/main" id="{A43A56E0-8ED0-AD1F-76D9-E564663C77EA}"/>
              </a:ext>
            </a:extLst>
          </p:cNvPr>
          <p:cNvGraphicFramePr/>
          <p:nvPr>
            <p:extLst>
              <p:ext uri="{D42A27DB-BD31-4B8C-83A1-F6EECF244321}">
                <p14:modId xmlns:p14="http://schemas.microsoft.com/office/powerpoint/2010/main" val="2606841523"/>
              </p:ext>
            </p:extLst>
          </p:nvPr>
        </p:nvGraphicFramePr>
        <p:xfrm>
          <a:off x="1606844" y="4418119"/>
          <a:ext cx="9518356" cy="22308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9" name="Picture 28" descr="A close-up of a computer&#10;&#10;Description automatically generated">
            <a:extLst>
              <a:ext uri="{FF2B5EF4-FFF2-40B4-BE49-F238E27FC236}">
                <a16:creationId xmlns:a16="http://schemas.microsoft.com/office/drawing/2014/main" id="{A9277521-A8DB-494E-FD6E-9D8343B50FC7}"/>
              </a:ext>
            </a:extLst>
          </p:cNvPr>
          <p:cNvPicPr>
            <a:picLocks noChangeAspect="1"/>
          </p:cNvPicPr>
          <p:nvPr/>
        </p:nvPicPr>
        <p:blipFill>
          <a:blip r:embed="rId8"/>
          <a:stretch>
            <a:fillRect/>
          </a:stretch>
        </p:blipFill>
        <p:spPr>
          <a:xfrm>
            <a:off x="546340" y="2737879"/>
            <a:ext cx="11099320" cy="1846838"/>
          </a:xfrm>
          <a:prstGeom prst="rect">
            <a:avLst/>
          </a:prstGeom>
        </p:spPr>
      </p:pic>
      <p:sp>
        <p:nvSpPr>
          <p:cNvPr id="2" name="Title 1">
            <a:extLst>
              <a:ext uri="{FF2B5EF4-FFF2-40B4-BE49-F238E27FC236}">
                <a16:creationId xmlns:a16="http://schemas.microsoft.com/office/drawing/2014/main" id="{E159E800-1555-1839-DB24-69E4D4DB7975}"/>
              </a:ext>
            </a:extLst>
          </p:cNvPr>
          <p:cNvSpPr>
            <a:spLocks noGrp="1"/>
          </p:cNvSpPr>
          <p:nvPr>
            <p:ph type="title"/>
          </p:nvPr>
        </p:nvSpPr>
        <p:spPr/>
        <p:txBody>
          <a:bodyPr>
            <a:normAutofit fontScale="90000"/>
          </a:bodyPr>
          <a:lstStyle/>
          <a:p>
            <a:r>
              <a:rPr lang="en-US" dirty="0"/>
              <a:t>D100 IP DSP Server</a:t>
            </a:r>
          </a:p>
        </p:txBody>
      </p:sp>
      <p:sp>
        <p:nvSpPr>
          <p:cNvPr id="3" name="Text Placeholder 2">
            <a:extLst>
              <a:ext uri="{FF2B5EF4-FFF2-40B4-BE49-F238E27FC236}">
                <a16:creationId xmlns:a16="http://schemas.microsoft.com/office/drawing/2014/main" id="{2E28CE36-8D66-5894-ABB8-CE222AC51401}"/>
              </a:ext>
            </a:extLst>
          </p:cNvPr>
          <p:cNvSpPr>
            <a:spLocks noGrp="1"/>
          </p:cNvSpPr>
          <p:nvPr>
            <p:ph type="body" sz="quarter" idx="10"/>
          </p:nvPr>
        </p:nvSpPr>
        <p:spPr>
          <a:xfrm>
            <a:off x="381000" y="1162822"/>
            <a:ext cx="9575800" cy="626221"/>
          </a:xfrm>
        </p:spPr>
        <p:txBody>
          <a:bodyPr/>
          <a:lstStyle/>
          <a:p>
            <a:r>
              <a:rPr lang="en-US" dirty="0"/>
              <a:t>High performance, enterprise level, large scale centralized processing to manage and control high counts of channels and networked devices.</a:t>
            </a:r>
          </a:p>
          <a:p>
            <a:endParaRPr lang="en-US" dirty="0"/>
          </a:p>
        </p:txBody>
      </p:sp>
    </p:spTree>
    <p:extLst>
      <p:ext uri="{BB962C8B-B14F-4D97-AF65-F5344CB8AC3E}">
        <p14:creationId xmlns:p14="http://schemas.microsoft.com/office/powerpoint/2010/main" val="8050160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D8815B-0A29-E889-2317-2717FE245BDF}"/>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298EE5AB-AFBB-1500-3445-6ABD2E279B9A}"/>
              </a:ext>
            </a:extLst>
          </p:cNvPr>
          <p:cNvGrpSpPr/>
          <p:nvPr/>
        </p:nvGrpSpPr>
        <p:grpSpPr>
          <a:xfrm>
            <a:off x="-1" y="4596444"/>
            <a:ext cx="12192001" cy="2261556"/>
            <a:chOff x="-1" y="4502515"/>
            <a:chExt cx="12192001" cy="2355485"/>
          </a:xfrm>
        </p:grpSpPr>
        <p:pic>
          <p:nvPicPr>
            <p:cNvPr id="5" name="Picture 4" descr="A close up of a black object&#10;&#10;AI-generated content may be incorrect.">
              <a:extLst>
                <a:ext uri="{FF2B5EF4-FFF2-40B4-BE49-F238E27FC236}">
                  <a16:creationId xmlns:a16="http://schemas.microsoft.com/office/drawing/2014/main" id="{36034C4E-D07A-B3DA-DF7A-94D7A1659AC7}"/>
                </a:ext>
              </a:extLst>
            </p:cNvPr>
            <p:cNvPicPr/>
            <p:nvPr/>
          </p:nvPicPr>
          <p:blipFill>
            <a:blip r:embed="rId3">
              <a:extLst>
                <a:ext uri="{28A0092B-C50C-407E-A947-70E740481C1C}">
                  <a14:useLocalDpi xmlns:a14="http://schemas.microsoft.com/office/drawing/2010/main" val="0"/>
                </a:ext>
              </a:extLst>
            </a:blip>
            <a:stretch>
              <a:fillRect/>
            </a:stretch>
          </p:blipFill>
          <p:spPr>
            <a:xfrm rot="16200000">
              <a:off x="4918258" y="-415742"/>
              <a:ext cx="2355484" cy="12192000"/>
            </a:xfrm>
            <a:prstGeom prst="rect">
              <a:avLst/>
            </a:prstGeom>
            <a:ln>
              <a:noFill/>
            </a:ln>
          </p:spPr>
        </p:pic>
        <p:sp>
          <p:nvSpPr>
            <p:cNvPr id="9" name="Rectangle 8">
              <a:extLst>
                <a:ext uri="{FF2B5EF4-FFF2-40B4-BE49-F238E27FC236}">
                  <a16:creationId xmlns:a16="http://schemas.microsoft.com/office/drawing/2014/main" id="{6ABE90BB-F59C-227A-73EB-A43EC57F0128}"/>
                </a:ext>
              </a:extLst>
            </p:cNvPr>
            <p:cNvSpPr/>
            <p:nvPr/>
          </p:nvSpPr>
          <p:spPr>
            <a:xfrm>
              <a:off x="-1" y="4502515"/>
              <a:ext cx="12192001" cy="2344818"/>
            </a:xfrm>
            <a:prstGeom prst="rect">
              <a:avLst/>
            </a:prstGeom>
            <a:gradFill>
              <a:gsLst>
                <a:gs pos="13000">
                  <a:schemeClr val="tx1">
                    <a:lumMod val="85000"/>
                    <a:lumOff val="15000"/>
                  </a:schemeClr>
                </a:gs>
                <a:gs pos="100000">
                  <a:schemeClr val="tx1">
                    <a:lumMod val="85000"/>
                    <a:lumOff val="15000"/>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sp>
        <p:nvSpPr>
          <p:cNvPr id="2" name="TextBox 1">
            <a:extLst>
              <a:ext uri="{FF2B5EF4-FFF2-40B4-BE49-F238E27FC236}">
                <a16:creationId xmlns:a16="http://schemas.microsoft.com/office/drawing/2014/main" id="{15EAF4AA-16F4-52B9-1030-1651092F980D}"/>
              </a:ext>
            </a:extLst>
          </p:cNvPr>
          <p:cNvSpPr txBox="1"/>
          <p:nvPr/>
        </p:nvSpPr>
        <p:spPr>
          <a:xfrm>
            <a:off x="381005" y="3429000"/>
            <a:ext cx="2743195" cy="1168718"/>
          </a:xfrm>
          <a:prstGeom prst="rect">
            <a:avLst/>
          </a:prstGeom>
          <a:noFill/>
        </p:spPr>
        <p:txBody>
          <a:bodyPr wrap="square" rtlCol="0">
            <a:spAutoFit/>
          </a:bodyPr>
          <a:lstStyle/>
          <a:p>
            <a:pPr>
              <a:lnSpc>
                <a:spcPct val="107000"/>
              </a:lnSpc>
              <a:spcAft>
                <a:spcPts val="800"/>
              </a:spcAft>
            </a:pPr>
            <a:r>
              <a:rPr lang="en-US" sz="1200" b="1" kern="100" dirty="0">
                <a:solidFill>
                  <a:schemeClr val="bg1"/>
                </a:solidFill>
                <a:latin typeface="Arial" panose="020B0604020202020204" pitchFamily="34" charset="0"/>
                <a:ea typeface="Aptos" panose="020B0004020202020204" pitchFamily="34" charset="0"/>
                <a:cs typeface="Arial" panose="020B0604020202020204" pitchFamily="34" charset="0"/>
              </a:rPr>
              <a:t>HP Enterprise Server Platform</a:t>
            </a:r>
            <a:endParaRPr lang="en-US" sz="1200" b="1" kern="100" dirty="0">
              <a:solidFill>
                <a:schemeClr val="bg1"/>
              </a:solidFill>
              <a:effectLst/>
              <a:latin typeface="Arial" panose="020B0604020202020204" pitchFamily="34" charset="0"/>
              <a:ea typeface="Aptos" panose="020B0004020202020204" pitchFamily="34" charset="0"/>
              <a:cs typeface="Arial" panose="020B0604020202020204" pitchFamily="34" charset="0"/>
            </a:endParaRPr>
          </a:p>
          <a:p>
            <a:pPr>
              <a:lnSpc>
                <a:spcPct val="107000"/>
              </a:lnSpc>
              <a:spcAft>
                <a:spcPts val="800"/>
              </a:spcAft>
            </a:pPr>
            <a:r>
              <a:rPr lang="en-US" sz="1200" b="1" kern="100" dirty="0">
                <a:solidFill>
                  <a:schemeClr val="bg2">
                    <a:lumMod val="75000"/>
                  </a:schemeClr>
                </a:solidFill>
                <a:effectLst/>
                <a:latin typeface="Arial" panose="020B0604020202020204" pitchFamily="34" charset="0"/>
                <a:ea typeface="Aptos" panose="020B0004020202020204" pitchFamily="34" charset="0"/>
                <a:cs typeface="Arial" panose="020B0604020202020204" pitchFamily="34" charset="0"/>
              </a:rPr>
              <a:t>D100 leverages an HP Enterprise server platform that incorporates that latest high performance multi-core processors,</a:t>
            </a:r>
          </a:p>
        </p:txBody>
      </p:sp>
      <p:sp>
        <p:nvSpPr>
          <p:cNvPr id="3" name="Title 2">
            <a:extLst>
              <a:ext uri="{FF2B5EF4-FFF2-40B4-BE49-F238E27FC236}">
                <a16:creationId xmlns:a16="http://schemas.microsoft.com/office/drawing/2014/main" id="{EF883B1B-63E5-8095-B798-E0D92DC47809}"/>
              </a:ext>
            </a:extLst>
          </p:cNvPr>
          <p:cNvSpPr>
            <a:spLocks noGrp="1"/>
          </p:cNvSpPr>
          <p:nvPr>
            <p:ph type="title"/>
          </p:nvPr>
        </p:nvSpPr>
        <p:spPr/>
        <p:txBody>
          <a:bodyPr>
            <a:normAutofit fontScale="90000"/>
          </a:bodyPr>
          <a:lstStyle/>
          <a:p>
            <a:r>
              <a:rPr lang="en-US" dirty="0"/>
              <a:t>D100 IP DSP Server</a:t>
            </a:r>
          </a:p>
        </p:txBody>
      </p:sp>
      <p:sp>
        <p:nvSpPr>
          <p:cNvPr id="6" name="TextBox 5">
            <a:extLst>
              <a:ext uri="{FF2B5EF4-FFF2-40B4-BE49-F238E27FC236}">
                <a16:creationId xmlns:a16="http://schemas.microsoft.com/office/drawing/2014/main" id="{1F7162A9-AA76-6B29-FCE4-50ACA79EC7B2}"/>
              </a:ext>
            </a:extLst>
          </p:cNvPr>
          <p:cNvSpPr txBox="1"/>
          <p:nvPr/>
        </p:nvSpPr>
        <p:spPr>
          <a:xfrm>
            <a:off x="8953499" y="3427726"/>
            <a:ext cx="2857485" cy="1366336"/>
          </a:xfrm>
          <a:prstGeom prst="rect">
            <a:avLst/>
          </a:prstGeom>
          <a:noFill/>
        </p:spPr>
        <p:txBody>
          <a:bodyPr wrap="square" rtlCol="0">
            <a:spAutoFit/>
          </a:bodyPr>
          <a:lstStyle/>
          <a:p>
            <a:pPr>
              <a:lnSpc>
                <a:spcPct val="107000"/>
              </a:lnSpc>
              <a:spcAft>
                <a:spcPts val="800"/>
              </a:spcAft>
            </a:pPr>
            <a:r>
              <a:rPr lang="en-US" sz="1200" b="1"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Upgrades</a:t>
            </a:r>
          </a:p>
          <a:p>
            <a:pPr>
              <a:lnSpc>
                <a:spcPct val="107000"/>
              </a:lnSpc>
              <a:spcAft>
                <a:spcPts val="800"/>
              </a:spcAft>
            </a:pPr>
            <a:r>
              <a:rPr lang="en-US" sz="1200" b="1" kern="100" dirty="0">
                <a:solidFill>
                  <a:schemeClr val="bg2">
                    <a:lumMod val="75000"/>
                  </a:schemeClr>
                </a:solidFill>
                <a:effectLst/>
                <a:latin typeface="Arial" panose="020B0604020202020204" pitchFamily="34" charset="0"/>
                <a:ea typeface="Aptos" panose="020B0004020202020204" pitchFamily="34" charset="0"/>
                <a:cs typeface="Arial" panose="020B0604020202020204" pitchFamily="34" charset="0"/>
              </a:rPr>
              <a:t>D100 is a scalable server with three field upgrades to increase the Dante channel count, the internal media playback channel count, and the AEC. channel count. </a:t>
            </a:r>
          </a:p>
        </p:txBody>
      </p:sp>
      <p:sp>
        <p:nvSpPr>
          <p:cNvPr id="7" name="TextBox 6">
            <a:extLst>
              <a:ext uri="{FF2B5EF4-FFF2-40B4-BE49-F238E27FC236}">
                <a16:creationId xmlns:a16="http://schemas.microsoft.com/office/drawing/2014/main" id="{F5BECC3E-CBAF-359F-D41B-22314219C23B}"/>
              </a:ext>
            </a:extLst>
          </p:cNvPr>
          <p:cNvSpPr txBox="1"/>
          <p:nvPr/>
        </p:nvSpPr>
        <p:spPr>
          <a:xfrm>
            <a:off x="6095995" y="3427726"/>
            <a:ext cx="2743195" cy="1168718"/>
          </a:xfrm>
          <a:prstGeom prst="rect">
            <a:avLst/>
          </a:prstGeom>
          <a:noFill/>
        </p:spPr>
        <p:txBody>
          <a:bodyPr wrap="square" rtlCol="0">
            <a:spAutoFit/>
          </a:bodyPr>
          <a:lstStyle/>
          <a:p>
            <a:pPr>
              <a:lnSpc>
                <a:spcPct val="107000"/>
              </a:lnSpc>
              <a:spcAft>
                <a:spcPts val="800"/>
              </a:spcAft>
            </a:pPr>
            <a:r>
              <a:rPr lang="en-US" sz="1200" b="1" kern="100" dirty="0">
                <a:solidFill>
                  <a:schemeClr val="bg1"/>
                </a:solidFill>
                <a:latin typeface="Arial" panose="020B0604020202020204" pitchFamily="34" charset="0"/>
                <a:ea typeface="Aptos" panose="020B0004020202020204" pitchFamily="34" charset="0"/>
                <a:cs typeface="Arial" panose="020B0604020202020204" pitchFamily="34" charset="0"/>
              </a:rPr>
              <a:t>Centralized Processing</a:t>
            </a:r>
            <a:endParaRPr lang="en-US" sz="1200" b="1" kern="100" dirty="0">
              <a:solidFill>
                <a:schemeClr val="bg1"/>
              </a:solidFill>
              <a:effectLst/>
              <a:latin typeface="Arial" panose="020B0604020202020204" pitchFamily="34" charset="0"/>
              <a:ea typeface="Aptos" panose="020B0004020202020204" pitchFamily="34" charset="0"/>
              <a:cs typeface="Arial" panose="020B0604020202020204" pitchFamily="34" charset="0"/>
            </a:endParaRPr>
          </a:p>
          <a:p>
            <a:pPr>
              <a:lnSpc>
                <a:spcPct val="107000"/>
              </a:lnSpc>
              <a:spcAft>
                <a:spcPts val="800"/>
              </a:spcAft>
            </a:pPr>
            <a:r>
              <a:rPr lang="en-US" sz="1200" b="1" kern="100" dirty="0">
                <a:solidFill>
                  <a:schemeClr val="bg2">
                    <a:lumMod val="75000"/>
                  </a:schemeClr>
                </a:solidFill>
                <a:effectLst/>
                <a:latin typeface="Arial" panose="020B0604020202020204" pitchFamily="34" charset="0"/>
                <a:ea typeface="Aptos" panose="020B0004020202020204" pitchFamily="34" charset="0"/>
                <a:cs typeface="Arial" panose="020B0604020202020204" pitchFamily="34" charset="0"/>
              </a:rPr>
              <a:t>D100 provides centralized processing of large quantities of IP endpoints within a single component.</a:t>
            </a:r>
            <a:endParaRPr lang="en-US" sz="1200" b="1" kern="100" dirty="0">
              <a:solidFill>
                <a:schemeClr val="bg2">
                  <a:lumMod val="75000"/>
                </a:schemeClr>
              </a:solidFill>
              <a:latin typeface="Arial" panose="020B0604020202020204" pitchFamily="34" charset="0"/>
              <a:ea typeface="Aptos" panose="020B00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EFD2C433-FF81-D564-D3B0-CC01DCD10CAF}"/>
              </a:ext>
            </a:extLst>
          </p:cNvPr>
          <p:cNvSpPr txBox="1"/>
          <p:nvPr/>
        </p:nvSpPr>
        <p:spPr>
          <a:xfrm>
            <a:off x="3238500" y="3429000"/>
            <a:ext cx="2743195" cy="1563954"/>
          </a:xfrm>
          <a:prstGeom prst="rect">
            <a:avLst/>
          </a:prstGeom>
          <a:noFill/>
        </p:spPr>
        <p:txBody>
          <a:bodyPr wrap="square" rtlCol="0">
            <a:spAutoFit/>
          </a:bodyPr>
          <a:lstStyle/>
          <a:p>
            <a:pPr>
              <a:lnSpc>
                <a:spcPct val="107000"/>
              </a:lnSpc>
              <a:spcAft>
                <a:spcPts val="800"/>
              </a:spcAft>
            </a:pPr>
            <a:r>
              <a:rPr lang="en-US" sz="1200" b="1" kern="100" dirty="0">
                <a:solidFill>
                  <a:schemeClr val="bg1"/>
                </a:solidFill>
                <a:latin typeface="Arial" panose="020B0604020202020204" pitchFamily="34" charset="0"/>
                <a:ea typeface="Aptos" panose="020B0004020202020204" pitchFamily="34" charset="0"/>
                <a:cs typeface="Arial" panose="020B0604020202020204" pitchFamily="34" charset="0"/>
              </a:rPr>
              <a:t>Unified Audio Processing</a:t>
            </a:r>
            <a:endParaRPr lang="en-US" sz="1200" b="1" kern="100" dirty="0">
              <a:solidFill>
                <a:schemeClr val="bg1"/>
              </a:solidFill>
              <a:effectLst/>
              <a:latin typeface="Arial" panose="020B0604020202020204" pitchFamily="34" charset="0"/>
              <a:ea typeface="Aptos" panose="020B0004020202020204" pitchFamily="34" charset="0"/>
              <a:cs typeface="Arial" panose="020B0604020202020204" pitchFamily="34" charset="0"/>
            </a:endParaRPr>
          </a:p>
          <a:p>
            <a:pPr marL="0" marR="0">
              <a:lnSpc>
                <a:spcPct val="107000"/>
              </a:lnSpc>
              <a:spcAft>
                <a:spcPts val="800"/>
              </a:spcAft>
            </a:pPr>
            <a:r>
              <a:rPr lang="en-US" sz="1200" b="1" kern="100" dirty="0">
                <a:solidFill>
                  <a:schemeClr val="bg2">
                    <a:lumMod val="75000"/>
                  </a:schemeClr>
                </a:solidFill>
                <a:effectLst/>
                <a:latin typeface="Arial" panose="020B0604020202020204" pitchFamily="34" charset="0"/>
                <a:ea typeface="Aptos" panose="020B0004020202020204" pitchFamily="34" charset="0"/>
                <a:cs typeface="Arial" panose="020B0604020202020204" pitchFamily="34" charset="0"/>
              </a:rPr>
              <a:t>D100 offers Dante channels, acoustic echo cancellation (AEC) channels, media playback channels, media record channels, and premium audio. processing in a single unified system. </a:t>
            </a:r>
          </a:p>
        </p:txBody>
      </p:sp>
      <p:pic>
        <p:nvPicPr>
          <p:cNvPr id="17" name="Picture 16" descr="A black and white sign with white text&#10;&#10;AI-generated content may be incorrect.">
            <a:extLst>
              <a:ext uri="{FF2B5EF4-FFF2-40B4-BE49-F238E27FC236}">
                <a16:creationId xmlns:a16="http://schemas.microsoft.com/office/drawing/2014/main" id="{8B14CA0A-924E-8E26-19FB-F35BF69BE0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6458" y="2223634"/>
            <a:ext cx="1417817" cy="594307"/>
          </a:xfrm>
          <a:prstGeom prst="rect">
            <a:avLst/>
          </a:prstGeom>
        </p:spPr>
      </p:pic>
      <p:pic>
        <p:nvPicPr>
          <p:cNvPr id="26" name="Picture 25" descr="A group of white arrows&#10;&#10;AI-generated content may be incorrect.">
            <a:extLst>
              <a:ext uri="{FF2B5EF4-FFF2-40B4-BE49-F238E27FC236}">
                <a16:creationId xmlns:a16="http://schemas.microsoft.com/office/drawing/2014/main" id="{F3FBEE8E-5BBF-21AE-06BC-D8E1A6BAAE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00164" y="2104181"/>
            <a:ext cx="785397" cy="833213"/>
          </a:xfrm>
          <a:prstGeom prst="rect">
            <a:avLst/>
          </a:prstGeom>
        </p:spPr>
      </p:pic>
      <p:pic>
        <p:nvPicPr>
          <p:cNvPr id="28" name="Picture 27" descr="A blue and white circle with lines and dots&#10;&#10;AI-generated content may be incorrect.">
            <a:extLst>
              <a:ext uri="{FF2B5EF4-FFF2-40B4-BE49-F238E27FC236}">
                <a16:creationId xmlns:a16="http://schemas.microsoft.com/office/drawing/2014/main" id="{D3564921-6A29-1ABE-1EB6-B60D9AFE82D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11237" y="2104671"/>
            <a:ext cx="832232" cy="832232"/>
          </a:xfrm>
          <a:prstGeom prst="rect">
            <a:avLst/>
          </a:prstGeom>
        </p:spPr>
      </p:pic>
      <p:pic>
        <p:nvPicPr>
          <p:cNvPr id="30" name="Picture 29" descr="A black circle with blue dots&#10;&#10;AI-generated content may be incorrect.">
            <a:extLst>
              <a:ext uri="{FF2B5EF4-FFF2-40B4-BE49-F238E27FC236}">
                <a16:creationId xmlns:a16="http://schemas.microsoft.com/office/drawing/2014/main" id="{DCA77062-3A80-82F4-5CE4-D378125965C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22310" y="2104181"/>
            <a:ext cx="832232" cy="833213"/>
          </a:xfrm>
          <a:prstGeom prst="rect">
            <a:avLst/>
          </a:prstGeom>
        </p:spPr>
      </p:pic>
    </p:spTree>
    <p:extLst>
      <p:ext uri="{BB962C8B-B14F-4D97-AF65-F5344CB8AC3E}">
        <p14:creationId xmlns:p14="http://schemas.microsoft.com/office/powerpoint/2010/main" val="39301270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033C1D-A01C-1783-8459-C2C25BF5F25E}"/>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2BA82B6B-5630-66ED-BFDF-CF1D38EF36E2}"/>
              </a:ext>
            </a:extLst>
          </p:cNvPr>
          <p:cNvGrpSpPr>
            <a:grpSpLocks noGrp="1" noUngrp="1" noRot="1" noMove="1" noResize="1"/>
          </p:cNvGrpSpPr>
          <p:nvPr/>
        </p:nvGrpSpPr>
        <p:grpSpPr>
          <a:xfrm>
            <a:off x="-1" y="4502515"/>
            <a:ext cx="12192001" cy="2355485"/>
            <a:chOff x="-1" y="4502515"/>
            <a:chExt cx="12192001" cy="2355485"/>
          </a:xfrm>
        </p:grpSpPr>
        <p:pic>
          <p:nvPicPr>
            <p:cNvPr id="3" name="Picture 2" descr="A close up of a black object&#10;&#10;AI-generated content may be incorrect.">
              <a:extLst>
                <a:ext uri="{FF2B5EF4-FFF2-40B4-BE49-F238E27FC236}">
                  <a16:creationId xmlns:a16="http://schemas.microsoft.com/office/drawing/2014/main" id="{81F9C841-E78C-141D-EAFE-93571EAED1D5}"/>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rot="16200000">
              <a:off x="4918258" y="-415742"/>
              <a:ext cx="2355484" cy="12192000"/>
            </a:xfrm>
            <a:prstGeom prst="rect">
              <a:avLst/>
            </a:prstGeom>
            <a:ln>
              <a:noFill/>
            </a:ln>
          </p:spPr>
        </p:pic>
        <p:sp>
          <p:nvSpPr>
            <p:cNvPr id="4" name="Rectangle 3">
              <a:extLst>
                <a:ext uri="{FF2B5EF4-FFF2-40B4-BE49-F238E27FC236}">
                  <a16:creationId xmlns:a16="http://schemas.microsoft.com/office/drawing/2014/main" id="{875ECFBF-0E93-2A14-5A85-F2F330FA486C}"/>
                </a:ext>
              </a:extLst>
            </p:cNvPr>
            <p:cNvSpPr>
              <a:spLocks noGrp="1" noRot="1" noMove="1" noResize="1" noEditPoints="1" noAdjustHandles="1" noChangeArrowheads="1" noChangeShapeType="1"/>
            </p:cNvSpPr>
            <p:nvPr/>
          </p:nvSpPr>
          <p:spPr>
            <a:xfrm>
              <a:off x="-1" y="4502515"/>
              <a:ext cx="12192001" cy="2344818"/>
            </a:xfrm>
            <a:prstGeom prst="rect">
              <a:avLst/>
            </a:prstGeom>
            <a:gradFill>
              <a:gsLst>
                <a:gs pos="13000">
                  <a:schemeClr val="tx1">
                    <a:lumMod val="85000"/>
                    <a:lumOff val="15000"/>
                  </a:schemeClr>
                </a:gs>
                <a:gs pos="100000">
                  <a:schemeClr val="tx1">
                    <a:lumMod val="85000"/>
                    <a:lumOff val="15000"/>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sp>
        <p:nvSpPr>
          <p:cNvPr id="2" name="Title 1">
            <a:extLst>
              <a:ext uri="{FF2B5EF4-FFF2-40B4-BE49-F238E27FC236}">
                <a16:creationId xmlns:a16="http://schemas.microsoft.com/office/drawing/2014/main" id="{F2145932-0229-2F62-9F32-6A8E75E0BBE0}"/>
              </a:ext>
            </a:extLst>
          </p:cNvPr>
          <p:cNvSpPr>
            <a:spLocks noGrp="1"/>
          </p:cNvSpPr>
          <p:nvPr>
            <p:ph type="title"/>
          </p:nvPr>
        </p:nvSpPr>
        <p:spPr/>
        <p:txBody>
          <a:bodyPr>
            <a:normAutofit fontScale="90000"/>
          </a:bodyPr>
          <a:lstStyle/>
          <a:p>
            <a:r>
              <a:rPr lang="en-US" dirty="0"/>
              <a:t>D100 IP DSP Server</a:t>
            </a:r>
          </a:p>
        </p:txBody>
      </p:sp>
      <p:sp>
        <p:nvSpPr>
          <p:cNvPr id="6" name="TextBox 5">
            <a:extLst>
              <a:ext uri="{FF2B5EF4-FFF2-40B4-BE49-F238E27FC236}">
                <a16:creationId xmlns:a16="http://schemas.microsoft.com/office/drawing/2014/main" id="{CD325441-2309-CED9-210A-38233E121DC7}"/>
              </a:ext>
            </a:extLst>
          </p:cNvPr>
          <p:cNvSpPr txBox="1"/>
          <p:nvPr/>
        </p:nvSpPr>
        <p:spPr>
          <a:xfrm>
            <a:off x="380999" y="2569886"/>
            <a:ext cx="11433561" cy="2854207"/>
          </a:xfrm>
          <a:prstGeom prst="rect">
            <a:avLst/>
          </a:prstGeom>
          <a:noFill/>
        </p:spPr>
        <p:txBody>
          <a:bodyPr wrap="square" numCol="2" spcCol="457200" rtlCol="0">
            <a:spAutoFit/>
          </a:bodyPr>
          <a:lstStyle/>
          <a:p>
            <a:pPr marL="342900" marR="0" lvl="0" indent="-342900">
              <a:lnSpc>
                <a:spcPct val="107000"/>
              </a:lnSpc>
              <a:buFont typeface="Symbol" panose="05050102010706020507" pitchFamily="18" charset="2"/>
              <a:buChar char=""/>
            </a:pPr>
            <a:r>
              <a:rPr lang="en-US" sz="1200" b="1"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Cost-effective, high-performance solution delivering </a:t>
            </a:r>
            <a:br>
              <a:rPr lang="en-US" sz="1200" b="1"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br>
            <a:r>
              <a:rPr lang="en-US" sz="1200" b="1"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top-superior audio quality.</a:t>
            </a:r>
          </a:p>
          <a:p>
            <a:pPr marL="342900" marR="0" lvl="0" indent="-342900">
              <a:lnSpc>
                <a:spcPct val="107000"/>
              </a:lnSpc>
              <a:buFont typeface="Symbol" panose="05050102010706020507" pitchFamily="18" charset="2"/>
              <a:buChar char=""/>
            </a:pPr>
            <a:endParaRPr lang="en-US" sz="1200" b="1" kern="100" dirty="0">
              <a:solidFill>
                <a:schemeClr val="bg1"/>
              </a:solidFill>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07000"/>
              </a:lnSpc>
              <a:buFont typeface="Symbol" panose="05050102010706020507" pitchFamily="18" charset="2"/>
              <a:buChar char=""/>
            </a:pPr>
            <a:r>
              <a:rPr lang="en-US" sz="1200" b="1"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Seamlessly integrates every audio source and destination into designs.</a:t>
            </a:r>
          </a:p>
          <a:p>
            <a:pPr marL="342900" marR="0" lvl="0" indent="-342900">
              <a:lnSpc>
                <a:spcPct val="107000"/>
              </a:lnSpc>
              <a:buFont typeface="Symbol" panose="05050102010706020507" pitchFamily="18" charset="2"/>
              <a:buChar char=""/>
            </a:pPr>
            <a:endParaRPr lang="en-US" sz="1200" b="1" kern="100" dirty="0">
              <a:solidFill>
                <a:schemeClr val="bg1"/>
              </a:solidFill>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07000"/>
              </a:lnSpc>
              <a:buFont typeface="Symbol" panose="05050102010706020507" pitchFamily="18" charset="2"/>
              <a:buChar char=""/>
            </a:pPr>
            <a:r>
              <a:rPr lang="en-US" sz="1200" b="1"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Effective and efficient installation and programming for larger audio/video/control system requirements.</a:t>
            </a:r>
          </a:p>
          <a:p>
            <a:pPr marL="342900" marR="0" lvl="0" indent="-342900">
              <a:lnSpc>
                <a:spcPct val="107000"/>
              </a:lnSpc>
              <a:buFont typeface="Symbol" panose="05050102010706020507" pitchFamily="18" charset="2"/>
              <a:buChar char=""/>
            </a:pPr>
            <a:endParaRPr lang="en-US" sz="1200" b="1" kern="100" dirty="0">
              <a:solidFill>
                <a:schemeClr val="bg1"/>
              </a:solidFill>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07000"/>
              </a:lnSpc>
              <a:buFont typeface="Symbol" panose="05050102010706020507" pitchFamily="18" charset="2"/>
              <a:buChar char=""/>
            </a:pPr>
            <a:r>
              <a:rPr lang="en-US" sz="1200" b="1"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Expansive Dante channel count offers flexibility and scalability for audio control and network integration.</a:t>
            </a:r>
          </a:p>
          <a:p>
            <a:pPr marL="342900" marR="0" lvl="0" indent="-342900">
              <a:lnSpc>
                <a:spcPct val="107000"/>
              </a:lnSpc>
              <a:buFont typeface="Symbol" panose="05050102010706020507" pitchFamily="18" charset="2"/>
              <a:buChar char=""/>
            </a:pPr>
            <a:endParaRPr lang="en-US" sz="1200" b="1" kern="100" dirty="0">
              <a:solidFill>
                <a:schemeClr val="bg1"/>
              </a:solidFill>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07000"/>
              </a:lnSpc>
              <a:buFont typeface="Symbol" panose="05050102010706020507" pitchFamily="18" charset="2"/>
              <a:buChar char=""/>
            </a:pPr>
            <a:r>
              <a:rPr lang="en-US" sz="1200" b="1"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High AEC channel count for </a:t>
            </a:r>
            <a:r>
              <a:rPr lang="en-US" sz="1200" b="1" kern="100" dirty="0">
                <a:solidFill>
                  <a:schemeClr val="bg1"/>
                </a:solidFill>
                <a:latin typeface="Arial" panose="020B0604020202020204" pitchFamily="34" charset="0"/>
                <a:ea typeface="Aptos" panose="020B0004020202020204" pitchFamily="34" charset="0"/>
                <a:cs typeface="Arial" panose="020B0604020202020204" pitchFamily="34" charset="0"/>
              </a:rPr>
              <a:t>use in </a:t>
            </a:r>
            <a:r>
              <a:rPr lang="en-US" sz="1200" b="1"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conference rooms or deployment across multiple conference rooms.</a:t>
            </a:r>
          </a:p>
          <a:p>
            <a:pPr marL="342900" marR="0" lvl="0" indent="-342900">
              <a:lnSpc>
                <a:spcPct val="107000"/>
              </a:lnSpc>
              <a:buFont typeface="Symbol" panose="05050102010706020507" pitchFamily="18" charset="2"/>
              <a:buChar char=""/>
            </a:pPr>
            <a:r>
              <a:rPr lang="en-US" sz="1200" b="1"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Integrated record and playback of prerecorded messages on multiple channels.</a:t>
            </a:r>
          </a:p>
          <a:p>
            <a:pPr marL="342900" marR="0" lvl="0" indent="-342900">
              <a:lnSpc>
                <a:spcPct val="107000"/>
              </a:lnSpc>
              <a:buFont typeface="Symbol" panose="05050102010706020507" pitchFamily="18" charset="2"/>
              <a:buChar char=""/>
            </a:pPr>
            <a:endParaRPr lang="en-US" sz="1200" b="1" kern="100" dirty="0">
              <a:solidFill>
                <a:schemeClr val="bg1"/>
              </a:solidFill>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07000"/>
              </a:lnSpc>
              <a:buFont typeface="Symbol" panose="05050102010706020507" pitchFamily="18" charset="2"/>
              <a:buChar char=""/>
            </a:pPr>
            <a:r>
              <a:rPr lang="en-US" sz="1200" b="1"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Extensive digital signal processing capabilities for large quantities of different devices.</a:t>
            </a:r>
          </a:p>
          <a:p>
            <a:pPr marL="342900" marR="0" lvl="0" indent="-342900">
              <a:lnSpc>
                <a:spcPct val="107000"/>
              </a:lnSpc>
              <a:buFont typeface="Symbol" panose="05050102010706020507" pitchFamily="18" charset="2"/>
              <a:buChar char=""/>
            </a:pPr>
            <a:endParaRPr lang="en-US" sz="1200" b="1" kern="100" dirty="0">
              <a:solidFill>
                <a:schemeClr val="bg1"/>
              </a:solidFill>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07000"/>
              </a:lnSpc>
              <a:buFont typeface="Symbol" panose="05050102010706020507" pitchFamily="18" charset="2"/>
              <a:buChar char=""/>
            </a:pPr>
            <a:r>
              <a:rPr lang="en-US" sz="1200" b="1"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Firmware upgrades in the field to increase various channel counts.</a:t>
            </a:r>
          </a:p>
          <a:p>
            <a:pPr marL="342900" marR="0" lvl="0" indent="-342900">
              <a:lnSpc>
                <a:spcPct val="107000"/>
              </a:lnSpc>
              <a:buFont typeface="Symbol" panose="05050102010706020507" pitchFamily="18" charset="2"/>
              <a:buChar char=""/>
            </a:pPr>
            <a:endParaRPr lang="en-US" sz="1200" b="1" kern="100" dirty="0">
              <a:solidFill>
                <a:schemeClr val="bg1"/>
              </a:solidFill>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07000"/>
              </a:lnSpc>
              <a:spcAft>
                <a:spcPts val="800"/>
              </a:spcAft>
              <a:buFont typeface="Symbol" panose="05050102010706020507" pitchFamily="18" charset="2"/>
              <a:buChar char=""/>
            </a:pPr>
            <a:r>
              <a:rPr lang="en-US" sz="1200" b="1"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Fast and easy configuration and control with </a:t>
            </a:r>
            <a:r>
              <a:rPr lang="en-US" sz="1200" b="1" kern="100" dirty="0" err="1">
                <a:solidFill>
                  <a:schemeClr val="bg1"/>
                </a:solidFill>
                <a:effectLst/>
                <a:latin typeface="Arial" panose="020B0604020202020204" pitchFamily="34" charset="0"/>
                <a:ea typeface="Aptos" panose="020B0004020202020204" pitchFamily="34" charset="0"/>
                <a:cs typeface="Arial" panose="020B0604020202020204" pitchFamily="34" charset="0"/>
              </a:rPr>
              <a:t>Symetrix</a:t>
            </a:r>
            <a:r>
              <a:rPr lang="en-US" sz="1200" b="1"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 Composer software.</a:t>
            </a:r>
            <a:endParaRPr lang="en-US" sz="1200" b="1"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42CC451F-3436-48A2-55C8-29640FA79536}"/>
              </a:ext>
            </a:extLst>
          </p:cNvPr>
          <p:cNvSpPr txBox="1"/>
          <p:nvPr/>
        </p:nvSpPr>
        <p:spPr>
          <a:xfrm>
            <a:off x="381000" y="1909953"/>
            <a:ext cx="3106396" cy="369332"/>
          </a:xfrm>
          <a:prstGeom prst="rect">
            <a:avLst/>
          </a:prstGeom>
          <a:noFill/>
        </p:spPr>
        <p:txBody>
          <a:bodyPr wrap="square" rtlCol="0">
            <a:spAutoFit/>
          </a:bodyPr>
          <a:lstStyle/>
          <a:p>
            <a:r>
              <a:rPr lang="en-US" b="1" kern="100">
                <a:solidFill>
                  <a:schemeClr val="bg1"/>
                </a:solidFill>
                <a:effectLst/>
                <a:latin typeface="Arial" panose="020B0604020202020204" pitchFamily="34" charset="0"/>
                <a:ea typeface="Aptos" panose="020B0004020202020204" pitchFamily="34" charset="0"/>
                <a:cs typeface="Arial" panose="020B0604020202020204" pitchFamily="34" charset="0"/>
              </a:rPr>
              <a:t>Key Benefits</a:t>
            </a:r>
            <a:endParaRPr lang="en-US" b="1" kern="100" dirty="0">
              <a:solidFill>
                <a:schemeClr val="bg1"/>
              </a:solidFill>
              <a:effectLst/>
              <a:latin typeface="Arial" panose="020B0604020202020204" pitchFamily="34"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42668730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D3C017-5330-32CD-F9AC-6CC69AA03D4C}"/>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AAC85EFE-7FD5-97F3-8DDD-F7DEA20B729A}"/>
              </a:ext>
            </a:extLst>
          </p:cNvPr>
          <p:cNvSpPr/>
          <p:nvPr/>
        </p:nvSpPr>
        <p:spPr>
          <a:xfrm>
            <a:off x="0" y="3997739"/>
            <a:ext cx="12192000" cy="28602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699BCA2F-A4D5-2627-502F-3CD5C54AF371}"/>
              </a:ext>
            </a:extLst>
          </p:cNvPr>
          <p:cNvSpPr txBox="1">
            <a:spLocks/>
          </p:cNvSpPr>
          <p:nvPr/>
        </p:nvSpPr>
        <p:spPr>
          <a:xfrm>
            <a:off x="381001" y="1374678"/>
            <a:ext cx="5159774" cy="2041851"/>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182"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363"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545"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727"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5909"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09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272"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454"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sz="1600" b="1" dirty="0">
                <a:solidFill>
                  <a:schemeClr val="bg1"/>
                </a:solidFill>
                <a:latin typeface="Arial"/>
                <a:cs typeface="Arial"/>
              </a:rPr>
              <a:t>2 Dante Ports </a:t>
            </a:r>
          </a:p>
          <a:p>
            <a:pPr marL="342900" indent="-342900" algn="l">
              <a:buFont typeface="Arial" panose="020B0604020202020204" pitchFamily="34" charset="0"/>
              <a:buChar char="•"/>
            </a:pPr>
            <a:r>
              <a:rPr lang="en-US" sz="1600" b="1" dirty="0">
                <a:solidFill>
                  <a:schemeClr val="bg1"/>
                </a:solidFill>
                <a:latin typeface="Arial"/>
                <a:cs typeface="Arial"/>
              </a:rPr>
              <a:t>1 Control Port</a:t>
            </a:r>
          </a:p>
          <a:p>
            <a:pPr marL="342900" indent="-342900" algn="l">
              <a:buFont typeface="Arial" panose="020B0604020202020204" pitchFamily="34" charset="0"/>
              <a:buChar char="•"/>
            </a:pPr>
            <a:r>
              <a:rPr lang="en-US" sz="1600" b="1" dirty="0">
                <a:solidFill>
                  <a:schemeClr val="bg1"/>
                </a:solidFill>
                <a:latin typeface="Arial"/>
                <a:cs typeface="Arial"/>
              </a:rPr>
              <a:t>1 </a:t>
            </a:r>
            <a:r>
              <a:rPr lang="en-US" sz="1600" b="1" dirty="0" err="1">
                <a:solidFill>
                  <a:schemeClr val="bg1"/>
                </a:solidFill>
                <a:latin typeface="Arial"/>
                <a:cs typeface="Arial"/>
              </a:rPr>
              <a:t>HPe</a:t>
            </a:r>
            <a:r>
              <a:rPr lang="en-US" sz="1600" b="1" dirty="0">
                <a:solidFill>
                  <a:schemeClr val="bg1"/>
                </a:solidFill>
                <a:latin typeface="Arial"/>
                <a:cs typeface="Arial"/>
              </a:rPr>
              <a:t> ILO Port </a:t>
            </a:r>
          </a:p>
          <a:p>
            <a:pPr marL="342900" indent="-342900" algn="l">
              <a:buFont typeface="Arial" panose="020B0604020202020204" pitchFamily="34" charset="0"/>
              <a:buChar char="•"/>
            </a:pPr>
            <a:r>
              <a:rPr lang="en-US" sz="1600" b="1" dirty="0">
                <a:solidFill>
                  <a:schemeClr val="bg1"/>
                </a:solidFill>
                <a:latin typeface="Arial" panose="020B0604020202020204" pitchFamily="34" charset="0"/>
                <a:cs typeface="Arial" panose="020B0604020202020204" pitchFamily="34" charset="0"/>
              </a:rPr>
              <a:t>Dedicated 500 GB SSD Media Drive</a:t>
            </a:r>
          </a:p>
          <a:p>
            <a:pPr marL="342900" indent="-342900" algn="l">
              <a:buFont typeface="Arial" panose="020B0604020202020204" pitchFamily="34" charset="0"/>
              <a:buChar char="•"/>
            </a:pPr>
            <a:r>
              <a:rPr lang="en-US" sz="1600" b="1" dirty="0">
                <a:solidFill>
                  <a:schemeClr val="bg1"/>
                </a:solidFill>
                <a:latin typeface="Arial" panose="020B0604020202020204" pitchFamily="34" charset="0"/>
                <a:cs typeface="Arial" panose="020B0604020202020204" pitchFamily="34" charset="0"/>
              </a:rPr>
              <a:t>Dual Redundant Hot Swapable Power Supplies</a:t>
            </a:r>
          </a:p>
          <a:p>
            <a:pPr marL="342900" indent="-342900" algn="l">
              <a:buFont typeface="Arial" panose="020B0604020202020204" pitchFamily="34" charset="0"/>
              <a:buChar char="•"/>
            </a:pPr>
            <a:r>
              <a:rPr lang="en-US" sz="1600" b="1" dirty="0">
                <a:solidFill>
                  <a:schemeClr val="bg1"/>
                </a:solidFill>
                <a:latin typeface="Arial" panose="020B0604020202020204" pitchFamily="34" charset="0"/>
                <a:cs typeface="Arial" panose="020B0604020202020204" pitchFamily="34" charset="0"/>
              </a:rPr>
              <a:t>Rack Kit Included</a:t>
            </a:r>
          </a:p>
        </p:txBody>
      </p:sp>
      <p:sp>
        <p:nvSpPr>
          <p:cNvPr id="7" name="Text Placeholder 2">
            <a:extLst>
              <a:ext uri="{FF2B5EF4-FFF2-40B4-BE49-F238E27FC236}">
                <a16:creationId xmlns:a16="http://schemas.microsoft.com/office/drawing/2014/main" id="{421543A9-1B32-940B-D9D9-8C67A063617A}"/>
              </a:ext>
            </a:extLst>
          </p:cNvPr>
          <p:cNvSpPr txBox="1">
            <a:spLocks/>
          </p:cNvSpPr>
          <p:nvPr/>
        </p:nvSpPr>
        <p:spPr>
          <a:xfrm>
            <a:off x="6096000" y="2408130"/>
            <a:ext cx="5159773" cy="102087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182"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363"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545"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727"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5909"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09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272"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454"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a:buFont typeface="Arial" panose="020B0604020202020204" pitchFamily="34" charset="0"/>
              <a:buChar char="•"/>
            </a:pPr>
            <a:r>
              <a:rPr lang="en-US" sz="1600" b="1" dirty="0">
                <a:solidFill>
                  <a:schemeClr val="bg1"/>
                </a:solidFill>
                <a:latin typeface="Arial" panose="020B0604020202020204" pitchFamily="34" charset="0"/>
                <a:cs typeface="Arial" panose="020B0604020202020204" pitchFamily="34" charset="0"/>
              </a:rPr>
              <a:t>Up to 384 x 384 Dante channels</a:t>
            </a:r>
          </a:p>
          <a:p>
            <a:pPr marL="285750" indent="-285750" algn="l">
              <a:buFont typeface="Arial" panose="020B0604020202020204" pitchFamily="34" charset="0"/>
              <a:buChar char="•"/>
            </a:pPr>
            <a:r>
              <a:rPr lang="en-US" sz="1600" b="1" dirty="0">
                <a:solidFill>
                  <a:schemeClr val="bg1"/>
                </a:solidFill>
                <a:latin typeface="Arial" panose="020B0604020202020204" pitchFamily="34" charset="0"/>
                <a:cs typeface="Arial" panose="020B0604020202020204" pitchFamily="34" charset="0"/>
              </a:rPr>
              <a:t>Up to 96 AEC channels</a:t>
            </a:r>
          </a:p>
          <a:p>
            <a:pPr marL="285750" indent="-285750" algn="l">
              <a:buFont typeface="Arial" panose="020B0604020202020204" pitchFamily="34" charset="0"/>
              <a:buChar char="•"/>
            </a:pPr>
            <a:r>
              <a:rPr lang="en-US" sz="1600" b="1" dirty="0">
                <a:solidFill>
                  <a:schemeClr val="bg1"/>
                </a:solidFill>
                <a:latin typeface="Arial" panose="020B0604020202020204" pitchFamily="34" charset="0"/>
                <a:cs typeface="Arial" panose="020B0604020202020204" pitchFamily="34" charset="0"/>
              </a:rPr>
              <a:t>Up to 128 Internal Media Player Channels</a:t>
            </a:r>
          </a:p>
        </p:txBody>
      </p:sp>
      <p:sp>
        <p:nvSpPr>
          <p:cNvPr id="3" name="Title 2">
            <a:extLst>
              <a:ext uri="{FF2B5EF4-FFF2-40B4-BE49-F238E27FC236}">
                <a16:creationId xmlns:a16="http://schemas.microsoft.com/office/drawing/2014/main" id="{6DF55CDA-195E-C02D-6EEF-2B23E6E03945}"/>
              </a:ext>
            </a:extLst>
          </p:cNvPr>
          <p:cNvSpPr>
            <a:spLocks noGrp="1"/>
          </p:cNvSpPr>
          <p:nvPr>
            <p:ph type="title"/>
          </p:nvPr>
        </p:nvSpPr>
        <p:spPr/>
        <p:txBody>
          <a:bodyPr>
            <a:normAutofit fontScale="90000"/>
          </a:bodyPr>
          <a:lstStyle/>
          <a:p>
            <a:r>
              <a:rPr lang="en-US" dirty="0"/>
              <a:t>D100 DSP Server</a:t>
            </a:r>
          </a:p>
        </p:txBody>
      </p:sp>
      <p:pic>
        <p:nvPicPr>
          <p:cNvPr id="9" name="Picture 8" descr="A close-up of a computer device&#10;&#10;AI-generated content may be incorrect.">
            <a:extLst>
              <a:ext uri="{FF2B5EF4-FFF2-40B4-BE49-F238E27FC236}">
                <a16:creationId xmlns:a16="http://schemas.microsoft.com/office/drawing/2014/main" id="{726AFA3A-FC09-B6F7-62A0-9EAF1F087F14}"/>
              </a:ext>
            </a:extLst>
          </p:cNvPr>
          <p:cNvPicPr>
            <a:picLocks noChangeAspect="1"/>
          </p:cNvPicPr>
          <p:nvPr/>
        </p:nvPicPr>
        <p:blipFill>
          <a:blip r:embed="rId3"/>
          <a:stretch>
            <a:fillRect/>
          </a:stretch>
        </p:blipFill>
        <p:spPr>
          <a:xfrm>
            <a:off x="918818" y="4402177"/>
            <a:ext cx="10354365" cy="1864617"/>
          </a:xfrm>
          <a:prstGeom prst="rect">
            <a:avLst/>
          </a:prstGeom>
        </p:spPr>
      </p:pic>
    </p:spTree>
    <p:extLst>
      <p:ext uri="{BB962C8B-B14F-4D97-AF65-F5344CB8AC3E}">
        <p14:creationId xmlns:p14="http://schemas.microsoft.com/office/powerpoint/2010/main" val="24294796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0B85E8-FA96-0522-AD55-6218E6D98BE5}"/>
            </a:ext>
          </a:extLst>
        </p:cNvPr>
        <p:cNvGrpSpPr/>
        <p:nvPr/>
      </p:nvGrpSpPr>
      <p:grpSpPr>
        <a:xfrm>
          <a:off x="0" y="0"/>
          <a:ext cx="0" cy="0"/>
          <a:chOff x="0" y="0"/>
          <a:chExt cx="0" cy="0"/>
        </a:xfrm>
      </p:grpSpPr>
      <p:grpSp>
        <p:nvGrpSpPr>
          <p:cNvPr id="9" name="Group 8">
            <a:extLst>
              <a:ext uri="{FF2B5EF4-FFF2-40B4-BE49-F238E27FC236}">
                <a16:creationId xmlns:a16="http://schemas.microsoft.com/office/drawing/2014/main" id="{552D7652-10AB-B3C6-18D4-12A37511C544}"/>
              </a:ext>
            </a:extLst>
          </p:cNvPr>
          <p:cNvGrpSpPr>
            <a:grpSpLocks noGrp="1" noUngrp="1" noRot="1" noMove="1" noResize="1"/>
          </p:cNvGrpSpPr>
          <p:nvPr/>
        </p:nvGrpSpPr>
        <p:grpSpPr>
          <a:xfrm>
            <a:off x="-1" y="4502515"/>
            <a:ext cx="12192001" cy="2355485"/>
            <a:chOff x="-1" y="4502515"/>
            <a:chExt cx="12192001" cy="2355485"/>
          </a:xfrm>
        </p:grpSpPr>
        <p:pic>
          <p:nvPicPr>
            <p:cNvPr id="10" name="Picture 9" descr="A close up of a black object&#10;&#10;AI-generated content may be incorrect.">
              <a:extLst>
                <a:ext uri="{FF2B5EF4-FFF2-40B4-BE49-F238E27FC236}">
                  <a16:creationId xmlns:a16="http://schemas.microsoft.com/office/drawing/2014/main" id="{38DB2BB2-C1FA-FD68-3A9C-249AC7361A86}"/>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rot="16200000">
              <a:off x="4918258" y="-415742"/>
              <a:ext cx="2355484" cy="12192000"/>
            </a:xfrm>
            <a:prstGeom prst="rect">
              <a:avLst/>
            </a:prstGeom>
            <a:ln>
              <a:noFill/>
            </a:ln>
          </p:spPr>
        </p:pic>
        <p:sp>
          <p:nvSpPr>
            <p:cNvPr id="11" name="Rectangle 10">
              <a:extLst>
                <a:ext uri="{FF2B5EF4-FFF2-40B4-BE49-F238E27FC236}">
                  <a16:creationId xmlns:a16="http://schemas.microsoft.com/office/drawing/2014/main" id="{AFF99123-D248-7B94-10D4-CFC229B5C739}"/>
                </a:ext>
              </a:extLst>
            </p:cNvPr>
            <p:cNvSpPr>
              <a:spLocks noGrp="1" noRot="1" noMove="1" noResize="1" noEditPoints="1" noAdjustHandles="1" noChangeArrowheads="1" noChangeShapeType="1"/>
            </p:cNvSpPr>
            <p:nvPr/>
          </p:nvSpPr>
          <p:spPr>
            <a:xfrm>
              <a:off x="-1" y="4502515"/>
              <a:ext cx="12192001" cy="2344818"/>
            </a:xfrm>
            <a:prstGeom prst="rect">
              <a:avLst/>
            </a:prstGeom>
            <a:gradFill>
              <a:gsLst>
                <a:gs pos="13000">
                  <a:schemeClr val="tx1">
                    <a:lumMod val="85000"/>
                    <a:lumOff val="15000"/>
                  </a:schemeClr>
                </a:gs>
                <a:gs pos="100000">
                  <a:schemeClr val="tx1">
                    <a:lumMod val="85000"/>
                    <a:lumOff val="15000"/>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sp>
        <p:nvSpPr>
          <p:cNvPr id="3" name="TextBox 2">
            <a:extLst>
              <a:ext uri="{FF2B5EF4-FFF2-40B4-BE49-F238E27FC236}">
                <a16:creationId xmlns:a16="http://schemas.microsoft.com/office/drawing/2014/main" id="{CBB2E577-3B45-8B28-91BE-A23C3C451AB9}"/>
              </a:ext>
            </a:extLst>
          </p:cNvPr>
          <p:cNvSpPr txBox="1"/>
          <p:nvPr/>
        </p:nvSpPr>
        <p:spPr>
          <a:xfrm>
            <a:off x="8001000" y="2522204"/>
            <a:ext cx="3810000" cy="2251835"/>
          </a:xfrm>
          <a:prstGeom prst="rect">
            <a:avLst/>
          </a:prstGeom>
          <a:noFill/>
        </p:spPr>
        <p:txBody>
          <a:bodyPr wrap="square" lIns="91440" tIns="45720" rIns="91440" bIns="45720" numCol="1" anchor="t">
            <a:spAutoFit/>
          </a:bodyPr>
          <a:lstStyle/>
          <a:p>
            <a:pPr marL="342900" indent="-342900">
              <a:lnSpc>
                <a:spcPct val="107000"/>
              </a:lnSpc>
              <a:buFont typeface="Symbol" panose="05050102010706020507" pitchFamily="18" charset="2"/>
              <a:buChar char=""/>
              <a:defRPr/>
            </a:pPr>
            <a:r>
              <a:rPr lang="en-US" sz="1200" b="1" kern="100" dirty="0">
                <a:solidFill>
                  <a:schemeClr val="bg1"/>
                </a:solidFill>
                <a:latin typeface="Arial"/>
                <a:cs typeface="Arial"/>
              </a:rPr>
              <a:t>Expanded count of Intelligent Modules simultaneously active</a:t>
            </a:r>
          </a:p>
          <a:p>
            <a:pPr marL="342900" indent="-342900">
              <a:lnSpc>
                <a:spcPct val="107000"/>
              </a:lnSpc>
              <a:buFont typeface="Symbol" panose="05050102010706020507" pitchFamily="18" charset="2"/>
              <a:buChar char=""/>
              <a:defRPr/>
            </a:pPr>
            <a:endParaRPr lang="en-US" sz="1200" b="1" kern="100" dirty="0">
              <a:solidFill>
                <a:schemeClr val="bg1"/>
              </a:solidFill>
              <a:latin typeface="Arial" panose="020B0604020202020204" pitchFamily="34" charset="0"/>
              <a:cs typeface="Arial" panose="020B0604020202020204" pitchFamily="34" charset="0"/>
            </a:endParaRPr>
          </a:p>
          <a:p>
            <a:pPr marL="342900" indent="-342900">
              <a:lnSpc>
                <a:spcPct val="107000"/>
              </a:lnSpc>
              <a:buFont typeface="Symbol" panose="05050102010706020507" pitchFamily="18" charset="2"/>
              <a:buChar char=""/>
              <a:defRPr/>
            </a:pPr>
            <a:r>
              <a:rPr lang="en-US" sz="1200" b="1" kern="100" dirty="0">
                <a:solidFill>
                  <a:schemeClr val="bg1"/>
                </a:solidFill>
                <a:latin typeface="Arial" panose="020B0604020202020204" pitchFamily="34" charset="0"/>
                <a:cs typeface="Arial" panose="020B0604020202020204" pitchFamily="34" charset="0"/>
              </a:rPr>
              <a:t>ILO port and SNMP support</a:t>
            </a:r>
          </a:p>
          <a:p>
            <a:pPr marL="342900" indent="-342900">
              <a:lnSpc>
                <a:spcPct val="107000"/>
              </a:lnSpc>
              <a:buFont typeface="Symbol" panose="05050102010706020507" pitchFamily="18" charset="2"/>
              <a:buChar char=""/>
              <a:defRPr/>
            </a:pPr>
            <a:endParaRPr lang="en-US" sz="1200" b="1" kern="100" dirty="0">
              <a:solidFill>
                <a:schemeClr val="bg1"/>
              </a:solidFill>
              <a:latin typeface="Arial" panose="020B0604020202020204" pitchFamily="34" charset="0"/>
              <a:cs typeface="Arial" panose="020B0604020202020204" pitchFamily="34" charset="0"/>
            </a:endParaRPr>
          </a:p>
          <a:p>
            <a:pPr marL="342900" indent="-342900">
              <a:lnSpc>
                <a:spcPct val="107000"/>
              </a:lnSpc>
              <a:buFont typeface="Symbol" panose="05050102010706020507" pitchFamily="18" charset="2"/>
              <a:buChar char=""/>
              <a:defRPr/>
            </a:pPr>
            <a:r>
              <a:rPr lang="en-US" sz="1200" b="1" kern="100" dirty="0">
                <a:solidFill>
                  <a:schemeClr val="bg1"/>
                </a:solidFill>
                <a:latin typeface="Arial"/>
                <a:cs typeface="Arial"/>
              </a:rPr>
              <a:t>ARC-Web support</a:t>
            </a:r>
          </a:p>
          <a:p>
            <a:pPr marL="342900" indent="-342900">
              <a:lnSpc>
                <a:spcPct val="107000"/>
              </a:lnSpc>
              <a:buFont typeface="Symbol" panose="05050102010706020507" pitchFamily="18" charset="2"/>
              <a:buChar char=""/>
              <a:defRPr/>
            </a:pPr>
            <a:endParaRPr lang="en-US" sz="1200" b="1" kern="100" dirty="0">
              <a:solidFill>
                <a:schemeClr val="bg1"/>
              </a:solidFill>
              <a:latin typeface="Arial"/>
              <a:cs typeface="Arial"/>
            </a:endParaRPr>
          </a:p>
          <a:p>
            <a:pPr marL="342900" marR="0" indent="-342900">
              <a:lnSpc>
                <a:spcPct val="107000"/>
              </a:lnSpc>
              <a:spcAft>
                <a:spcPts val="800"/>
              </a:spcAft>
              <a:buFont typeface="Symbol" panose="05050102010706020507" pitchFamily="18" charset="2"/>
              <a:buChar char=""/>
              <a:defRPr/>
            </a:pPr>
            <a:r>
              <a:rPr lang="en-US" sz="1200" b="1" kern="100" dirty="0">
                <a:solidFill>
                  <a:schemeClr val="bg1"/>
                </a:solidFill>
                <a:latin typeface="Arial"/>
                <a:cs typeface="Arial"/>
              </a:rPr>
              <a:t>Secure boot- Boots only from signed drive. Hardware Locking- Blocks moving of drive. Secure TPM Module- Holds keys in dedicated secure hardware unique to each D100</a:t>
            </a:r>
          </a:p>
        </p:txBody>
      </p:sp>
      <p:sp>
        <p:nvSpPr>
          <p:cNvPr id="2" name="Title 2">
            <a:extLst>
              <a:ext uri="{FF2B5EF4-FFF2-40B4-BE49-F238E27FC236}">
                <a16:creationId xmlns:a16="http://schemas.microsoft.com/office/drawing/2014/main" id="{573CB8A7-A3E0-042D-7699-AC17646B7BE4}"/>
              </a:ext>
            </a:extLst>
          </p:cNvPr>
          <p:cNvSpPr>
            <a:spLocks noGrp="1"/>
          </p:cNvSpPr>
          <p:nvPr>
            <p:ph type="title"/>
          </p:nvPr>
        </p:nvSpPr>
        <p:spPr>
          <a:xfrm>
            <a:off x="381000" y="457200"/>
            <a:ext cx="10515600" cy="705622"/>
          </a:xfrm>
        </p:spPr>
        <p:txBody>
          <a:bodyPr>
            <a:normAutofit fontScale="90000"/>
          </a:bodyPr>
          <a:lstStyle/>
          <a:p>
            <a:r>
              <a:rPr lang="en-US" dirty="0"/>
              <a:t>D100 DSP Server</a:t>
            </a:r>
          </a:p>
        </p:txBody>
      </p:sp>
      <p:sp>
        <p:nvSpPr>
          <p:cNvPr id="4" name="TextBox 3">
            <a:extLst>
              <a:ext uri="{FF2B5EF4-FFF2-40B4-BE49-F238E27FC236}">
                <a16:creationId xmlns:a16="http://schemas.microsoft.com/office/drawing/2014/main" id="{FBE94620-F21F-0746-6998-011F1957585E}"/>
              </a:ext>
            </a:extLst>
          </p:cNvPr>
          <p:cNvSpPr txBox="1"/>
          <p:nvPr/>
        </p:nvSpPr>
        <p:spPr>
          <a:xfrm>
            <a:off x="381000" y="2564933"/>
            <a:ext cx="3849168" cy="2251835"/>
          </a:xfrm>
          <a:prstGeom prst="rect">
            <a:avLst/>
          </a:prstGeom>
          <a:noFill/>
        </p:spPr>
        <p:txBody>
          <a:bodyPr wrap="square" lIns="91440" tIns="45720" rIns="91440" bIns="45720" numCol="1" anchor="t">
            <a:spAutoFit/>
          </a:bodyPr>
          <a:lstStyle/>
          <a:p>
            <a:pPr marL="342900" marR="0" lvl="0" indent="-342900">
              <a:lnSpc>
                <a:spcPct val="107000"/>
              </a:lnSpc>
              <a:buFont typeface="Symbol" panose="05050102010706020507" pitchFamily="18" charset="2"/>
              <a:buChar char=""/>
            </a:pPr>
            <a:r>
              <a:rPr lang="en-US" sz="1200" b="1"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256 × 256 Dante I/O channels, </a:t>
            </a:r>
            <a:br>
              <a:rPr lang="en-US" sz="1200" b="1"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br>
            <a:r>
              <a:rPr lang="en-US" sz="1200" b="1"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option to add 128 × 128 Dante I/O channel</a:t>
            </a:r>
          </a:p>
          <a:p>
            <a:pPr marL="342900" marR="0" lvl="0" indent="-342900">
              <a:lnSpc>
                <a:spcPct val="107000"/>
              </a:lnSpc>
              <a:buFont typeface="Symbol" panose="05050102010706020507" pitchFamily="18" charset="2"/>
              <a:buChar char=""/>
            </a:pPr>
            <a:endParaRPr lang="en-US" sz="1200" b="1" kern="100" dirty="0">
              <a:solidFill>
                <a:schemeClr val="bg1"/>
              </a:solidFill>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07000"/>
              </a:lnSpc>
              <a:buFont typeface="Symbol" panose="05050102010706020507" pitchFamily="18" charset="2"/>
              <a:buChar char=""/>
            </a:pPr>
            <a:r>
              <a:rPr lang="en-US" sz="1200" b="1"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64 channels of acoustic echo cancellation (AEC), option to add 32 AEC channels</a:t>
            </a:r>
          </a:p>
          <a:p>
            <a:pPr marL="342900" marR="0" lvl="0" indent="-342900">
              <a:lnSpc>
                <a:spcPct val="107000"/>
              </a:lnSpc>
              <a:buFont typeface="Symbol" panose="05050102010706020507" pitchFamily="18" charset="2"/>
              <a:buChar char=""/>
            </a:pPr>
            <a:endParaRPr lang="en-US" sz="1200" b="1" kern="100" dirty="0">
              <a:solidFill>
                <a:schemeClr val="bg1"/>
              </a:solidFill>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07000"/>
              </a:lnSpc>
              <a:buFont typeface="Symbol" panose="05050102010706020507" pitchFamily="18" charset="2"/>
              <a:buChar char=""/>
            </a:pPr>
            <a:r>
              <a:rPr lang="en-US" sz="1200" b="1"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32 media playback channels, </a:t>
            </a:r>
            <a:br>
              <a:rPr lang="en-US" sz="1200" b="1"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br>
            <a:r>
              <a:rPr lang="en-US" sz="1200" b="1"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option to add 32 or 96 media playback channels</a:t>
            </a:r>
          </a:p>
          <a:p>
            <a:pPr marL="342900" marR="0" lvl="0" indent="-342900">
              <a:lnSpc>
                <a:spcPct val="107000"/>
              </a:lnSpc>
              <a:buFont typeface="Symbol" panose="05050102010706020507" pitchFamily="18" charset="2"/>
              <a:buChar char=""/>
            </a:pPr>
            <a:endParaRPr lang="en-US" sz="1200" b="1" kern="100" dirty="0">
              <a:solidFill>
                <a:schemeClr val="bg1"/>
              </a:solidFill>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07000"/>
              </a:lnSpc>
              <a:buFont typeface="Symbol" panose="05050102010706020507" pitchFamily="18" charset="2"/>
              <a:buChar char=""/>
            </a:pPr>
            <a:r>
              <a:rPr lang="en-US" sz="1200" b="1"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8 media record channels</a:t>
            </a:r>
          </a:p>
        </p:txBody>
      </p:sp>
      <p:sp>
        <p:nvSpPr>
          <p:cNvPr id="6" name="TextBox 5">
            <a:extLst>
              <a:ext uri="{FF2B5EF4-FFF2-40B4-BE49-F238E27FC236}">
                <a16:creationId xmlns:a16="http://schemas.microsoft.com/office/drawing/2014/main" id="{7FBEE79A-5C20-6DAB-02DE-756C5AC71016}"/>
              </a:ext>
            </a:extLst>
          </p:cNvPr>
          <p:cNvSpPr txBox="1"/>
          <p:nvPr/>
        </p:nvSpPr>
        <p:spPr>
          <a:xfrm>
            <a:off x="4191000" y="2522204"/>
            <a:ext cx="3810000" cy="2844690"/>
          </a:xfrm>
          <a:prstGeom prst="rect">
            <a:avLst/>
          </a:prstGeom>
          <a:noFill/>
        </p:spPr>
        <p:txBody>
          <a:bodyPr wrap="square" lIns="91440" tIns="45720" rIns="91440" bIns="45720" numCol="1" anchor="t">
            <a:spAutoFit/>
          </a:bodyPr>
          <a:lstStyle/>
          <a:p>
            <a:pPr marL="342900" marR="0" lvl="0" indent="-342900">
              <a:lnSpc>
                <a:spcPct val="107000"/>
              </a:lnSpc>
              <a:buFont typeface="Symbol" panose="05050102010706020507" pitchFamily="18" charset="2"/>
              <a:buChar char=""/>
            </a:pPr>
            <a:r>
              <a:rPr lang="en-US" sz="1200" b="1" kern="100" dirty="0">
                <a:solidFill>
                  <a:schemeClr val="bg1"/>
                </a:solidFill>
                <a:effectLst/>
                <a:latin typeface="Arial"/>
                <a:ea typeface="Aptos" panose="020B0004020202020204" pitchFamily="34" charset="0"/>
                <a:cs typeface="Arial"/>
              </a:rPr>
              <a:t>Extensive control options via Symetrix </a:t>
            </a:r>
            <a:r>
              <a:rPr lang="en-US" sz="1200" b="1" kern="100" dirty="0" err="1">
                <a:solidFill>
                  <a:schemeClr val="bg1"/>
                </a:solidFill>
                <a:effectLst/>
                <a:latin typeface="Arial"/>
                <a:ea typeface="Aptos" panose="020B0004020202020204" pitchFamily="34" charset="0"/>
                <a:cs typeface="Arial"/>
              </a:rPr>
              <a:t>SymVue</a:t>
            </a:r>
            <a:r>
              <a:rPr lang="en-US" sz="1200" b="1" kern="100" dirty="0">
                <a:solidFill>
                  <a:schemeClr val="bg1"/>
                </a:solidFill>
                <a:effectLst/>
                <a:latin typeface="Arial"/>
                <a:ea typeface="Aptos" panose="020B0004020202020204" pitchFamily="34" charset="0"/>
                <a:cs typeface="Arial"/>
              </a:rPr>
              <a:t> Windows interfaces, T-Series touchscreens, Control Server, W-Series remotes, ARC-WEB interfaces, and TCP/UDP standard</a:t>
            </a:r>
          </a:p>
          <a:p>
            <a:pPr marL="342900" marR="0" lvl="0" indent="-342900">
              <a:lnSpc>
                <a:spcPct val="107000"/>
              </a:lnSpc>
              <a:buFont typeface="Symbol" panose="05050102010706020507" pitchFamily="18" charset="2"/>
              <a:buChar char=""/>
            </a:pPr>
            <a:endParaRPr lang="en-US" sz="1200" b="1" kern="100" dirty="0">
              <a:solidFill>
                <a:schemeClr val="bg1"/>
              </a:solidFill>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07000"/>
              </a:lnSpc>
              <a:buFont typeface="Symbol" panose="05050102010706020507" pitchFamily="18" charset="2"/>
              <a:buChar char=""/>
            </a:pPr>
            <a:r>
              <a:rPr lang="en-US" sz="1200" b="1" kern="100" dirty="0">
                <a:solidFill>
                  <a:schemeClr val="bg1"/>
                </a:solidFill>
                <a:effectLst/>
                <a:latin typeface="Arial"/>
                <a:ea typeface="Aptos" panose="020B0004020202020204" pitchFamily="34" charset="0"/>
                <a:cs typeface="Arial"/>
              </a:rPr>
              <a:t>Lua scripting support </a:t>
            </a:r>
            <a:r>
              <a:rPr lang="en-US" sz="1200" b="1" kern="100" dirty="0">
                <a:solidFill>
                  <a:schemeClr val="bg1"/>
                </a:solidFill>
                <a:latin typeface="Arial"/>
                <a:ea typeface="Aptos" panose="020B0004020202020204" pitchFamily="34" charset="0"/>
                <a:cs typeface="Arial"/>
              </a:rPr>
              <a:t>included</a:t>
            </a:r>
            <a:endParaRPr lang="en-US" sz="1200" b="1" kern="100" dirty="0">
              <a:solidFill>
                <a:schemeClr val="bg1"/>
              </a:solidFill>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07000"/>
              </a:lnSpc>
              <a:buFont typeface="Symbol" panose="05050102010706020507" pitchFamily="18" charset="2"/>
              <a:buChar char=""/>
            </a:pPr>
            <a:endParaRPr lang="en-US" sz="1200" b="1" kern="100" dirty="0">
              <a:solidFill>
                <a:schemeClr val="bg1"/>
              </a:solidFill>
              <a:effectLst/>
              <a:latin typeface="Arial" panose="020B0604020202020204" pitchFamily="34" charset="0"/>
              <a:ea typeface="Aptos" panose="020B0004020202020204" pitchFamily="34" charset="0"/>
              <a:cs typeface="Arial" panose="020B0604020202020204" pitchFamily="34" charset="0"/>
            </a:endParaRPr>
          </a:p>
          <a:p>
            <a:pPr marL="342900" indent="-342900">
              <a:lnSpc>
                <a:spcPct val="107000"/>
              </a:lnSpc>
              <a:buFont typeface="Symbol" panose="05050102010706020507" pitchFamily="18" charset="2"/>
              <a:buChar char=""/>
            </a:pPr>
            <a:r>
              <a:rPr lang="en-US" sz="1200" b="1" kern="100" dirty="0">
                <a:solidFill>
                  <a:schemeClr val="bg1"/>
                </a:solidFill>
                <a:effectLst/>
                <a:latin typeface="Arial"/>
                <a:ea typeface="Aptos" panose="020B0004020202020204" pitchFamily="34" charset="0"/>
                <a:cs typeface="Arial"/>
              </a:rPr>
              <a:t>Third-party control via Intelligent Modules</a:t>
            </a:r>
            <a:r>
              <a:rPr lang="en-US" sz="1200" b="1" kern="100" dirty="0">
                <a:solidFill>
                  <a:schemeClr val="bg1"/>
                </a:solidFill>
                <a:latin typeface="Arial"/>
                <a:ea typeface="Aptos" panose="020B0004020202020204" pitchFamily="34" charset="0"/>
                <a:cs typeface="Arial"/>
              </a:rPr>
              <a:t> included</a:t>
            </a:r>
            <a:endParaRPr lang="en-US" sz="1200" b="1" kern="100" dirty="0">
              <a:solidFill>
                <a:schemeClr val="bg1"/>
              </a:solidFill>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07000"/>
              </a:lnSpc>
              <a:buFont typeface="Symbol" panose="05050102010706020507" pitchFamily="18" charset="2"/>
              <a:buChar char=""/>
            </a:pPr>
            <a:endParaRPr lang="en-US" sz="1200" b="1" kern="100" dirty="0">
              <a:solidFill>
                <a:schemeClr val="bg1"/>
              </a:solidFill>
              <a:effectLst/>
              <a:latin typeface="Arial" panose="020B0604020202020204" pitchFamily="34" charset="0"/>
              <a:ea typeface="Aptos" panose="020B0004020202020204" pitchFamily="34" charset="0"/>
              <a:cs typeface="Arial" panose="020B0604020202020204" pitchFamily="34" charset="0"/>
            </a:endParaRPr>
          </a:p>
          <a:p>
            <a:pPr marL="342900" indent="-342900">
              <a:lnSpc>
                <a:spcPct val="107000"/>
              </a:lnSpc>
              <a:buFont typeface="Symbol" panose="05050102010706020507" pitchFamily="18" charset="2"/>
              <a:buChar char=""/>
            </a:pPr>
            <a:r>
              <a:rPr lang="en-US" sz="1200" b="1" kern="100" dirty="0">
                <a:solidFill>
                  <a:schemeClr val="bg1"/>
                </a:solidFill>
                <a:latin typeface="Arial" panose="020B0604020202020204" pitchFamily="34" charset="0"/>
                <a:cs typeface="Arial" panose="020B0604020202020204" pitchFamily="34" charset="0"/>
              </a:rPr>
              <a:t>DSP and select third-party Dante device configuration with Composer application</a:t>
            </a:r>
          </a:p>
          <a:p>
            <a:pPr>
              <a:lnSpc>
                <a:spcPct val="107000"/>
              </a:lnSpc>
            </a:pPr>
            <a:endParaRPr lang="en-US" sz="1200" kern="100" dirty="0">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5FE9004C-76DE-D67D-7004-2DB879D578D5}"/>
              </a:ext>
            </a:extLst>
          </p:cNvPr>
          <p:cNvSpPr txBox="1"/>
          <p:nvPr/>
        </p:nvSpPr>
        <p:spPr>
          <a:xfrm>
            <a:off x="381000" y="1905000"/>
            <a:ext cx="3106396" cy="369332"/>
          </a:xfrm>
          <a:prstGeom prst="rect">
            <a:avLst/>
          </a:prstGeom>
          <a:noFill/>
        </p:spPr>
        <p:txBody>
          <a:bodyPr wrap="square" rtlCol="0">
            <a:spAutoFit/>
          </a:bodyPr>
          <a:lstStyle/>
          <a:p>
            <a:r>
              <a:rPr lang="en-US" b="1"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Key Features</a:t>
            </a:r>
          </a:p>
        </p:txBody>
      </p:sp>
    </p:spTree>
    <p:extLst>
      <p:ext uri="{BB962C8B-B14F-4D97-AF65-F5344CB8AC3E}">
        <p14:creationId xmlns:p14="http://schemas.microsoft.com/office/powerpoint/2010/main" val="9655972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42FF87-41B1-FD87-239B-57E4F3E65869}"/>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363A7B1B-D5F6-A94F-F20A-D98F71F268FE}"/>
              </a:ext>
            </a:extLst>
          </p:cNvPr>
          <p:cNvSpPr/>
          <p:nvPr/>
        </p:nvSpPr>
        <p:spPr>
          <a:xfrm>
            <a:off x="0" y="2286001"/>
            <a:ext cx="12192000" cy="4572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6">
            <a:extLst>
              <a:ext uri="{FF2B5EF4-FFF2-40B4-BE49-F238E27FC236}">
                <a16:creationId xmlns:a16="http://schemas.microsoft.com/office/drawing/2014/main" id="{D045489C-AF3F-70C9-0B23-CB101AC151E7}"/>
              </a:ext>
            </a:extLst>
          </p:cNvPr>
          <p:cNvSpPr>
            <a:spLocks noGrp="1"/>
          </p:cNvSpPr>
          <p:nvPr>
            <p:ph type="title"/>
          </p:nvPr>
        </p:nvSpPr>
        <p:spPr>
          <a:xfrm>
            <a:off x="381000" y="457200"/>
            <a:ext cx="10515600" cy="705622"/>
          </a:xfrm>
        </p:spPr>
        <p:txBody>
          <a:bodyPr>
            <a:normAutofit fontScale="90000"/>
          </a:bodyPr>
          <a:lstStyle/>
          <a:p>
            <a:r>
              <a:rPr lang="en-US" dirty="0"/>
              <a:t>D100 DSP Server</a:t>
            </a:r>
          </a:p>
        </p:txBody>
      </p:sp>
      <p:sp>
        <p:nvSpPr>
          <p:cNvPr id="6" name="Text Placeholder 7">
            <a:extLst>
              <a:ext uri="{FF2B5EF4-FFF2-40B4-BE49-F238E27FC236}">
                <a16:creationId xmlns:a16="http://schemas.microsoft.com/office/drawing/2014/main" id="{66894D72-9F40-96C5-56F8-86447F4B05B1}"/>
              </a:ext>
            </a:extLst>
          </p:cNvPr>
          <p:cNvSpPr>
            <a:spLocks noGrp="1"/>
          </p:cNvSpPr>
          <p:nvPr>
            <p:ph type="body" sz="quarter" idx="10"/>
          </p:nvPr>
        </p:nvSpPr>
        <p:spPr>
          <a:xfrm>
            <a:off x="381000" y="1162822"/>
            <a:ext cx="11430000" cy="1499193"/>
          </a:xfrm>
        </p:spPr>
        <p:txBody>
          <a:bodyPr/>
          <a:lstStyle/>
          <a:p>
            <a:r>
              <a:rPr lang="en-US" dirty="0">
                <a:solidFill>
                  <a:schemeClr val="bg1"/>
                </a:solidFill>
              </a:rPr>
              <a:t>Corporate</a:t>
            </a:r>
          </a:p>
          <a:p>
            <a:pPr>
              <a:lnSpc>
                <a:spcPct val="100000"/>
              </a:lnSpc>
            </a:pPr>
            <a:r>
              <a:rPr lang="en-US" sz="1600" b="0" dirty="0"/>
              <a:t>Facilities spanning multiple floors and/or buildings require local I/O and control for all conference rooms.</a:t>
            </a:r>
            <a:br>
              <a:rPr lang="en-US" sz="1600" b="0" dirty="0"/>
            </a:br>
            <a:r>
              <a:rPr lang="en-US" sz="1600" b="0" dirty="0"/>
              <a:t>D100 is invaluable in the case of emergency alerts and notifications with support for high channel counts. </a:t>
            </a:r>
          </a:p>
          <a:p>
            <a:endParaRPr lang="en-US" dirty="0"/>
          </a:p>
        </p:txBody>
      </p:sp>
      <p:pic>
        <p:nvPicPr>
          <p:cNvPr id="5" name="Picture 4" descr="A computer screen shot of a room&#10;&#10;AI-generated content may be incorrect.">
            <a:extLst>
              <a:ext uri="{FF2B5EF4-FFF2-40B4-BE49-F238E27FC236}">
                <a16:creationId xmlns:a16="http://schemas.microsoft.com/office/drawing/2014/main" id="{C542DFFF-734F-F53E-9554-B68D6209B921}"/>
              </a:ext>
            </a:extLst>
          </p:cNvPr>
          <p:cNvPicPr>
            <a:picLocks noChangeAspect="1"/>
          </p:cNvPicPr>
          <p:nvPr/>
        </p:nvPicPr>
        <p:blipFill>
          <a:blip r:embed="rId3"/>
          <a:stretch>
            <a:fillRect/>
          </a:stretch>
        </p:blipFill>
        <p:spPr>
          <a:xfrm>
            <a:off x="2384986" y="2479619"/>
            <a:ext cx="7422026" cy="4174890"/>
          </a:xfrm>
          <a:prstGeom prst="rect">
            <a:avLst/>
          </a:prstGeom>
        </p:spPr>
      </p:pic>
    </p:spTree>
    <p:extLst>
      <p:ext uri="{BB962C8B-B14F-4D97-AF65-F5344CB8AC3E}">
        <p14:creationId xmlns:p14="http://schemas.microsoft.com/office/powerpoint/2010/main" val="10403270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89C236-EE68-2E24-ECEF-78BADA525B1D}"/>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14196504-C3B4-9093-2371-BF1E147943A3}"/>
              </a:ext>
            </a:extLst>
          </p:cNvPr>
          <p:cNvSpPr>
            <a:spLocks noGrp="1" noRot="1" noMove="1" noResize="1" noEditPoints="1" noAdjustHandles="1" noChangeArrowheads="1" noChangeShapeType="1"/>
          </p:cNvSpPr>
          <p:nvPr/>
        </p:nvSpPr>
        <p:spPr>
          <a:xfrm>
            <a:off x="0" y="2286001"/>
            <a:ext cx="12192000" cy="4572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6">
            <a:extLst>
              <a:ext uri="{FF2B5EF4-FFF2-40B4-BE49-F238E27FC236}">
                <a16:creationId xmlns:a16="http://schemas.microsoft.com/office/drawing/2014/main" id="{2C329D3F-ABAF-93E9-CF2E-C290595FC473}"/>
              </a:ext>
            </a:extLst>
          </p:cNvPr>
          <p:cNvSpPr>
            <a:spLocks noGrp="1"/>
          </p:cNvSpPr>
          <p:nvPr>
            <p:ph type="title"/>
          </p:nvPr>
        </p:nvSpPr>
        <p:spPr>
          <a:xfrm>
            <a:off x="381000" y="457200"/>
            <a:ext cx="10515600" cy="705622"/>
          </a:xfrm>
        </p:spPr>
        <p:txBody>
          <a:bodyPr>
            <a:normAutofit fontScale="90000"/>
          </a:bodyPr>
          <a:lstStyle/>
          <a:p>
            <a:r>
              <a:rPr lang="en-US" dirty="0"/>
              <a:t>D100 DSP Server</a:t>
            </a:r>
          </a:p>
        </p:txBody>
      </p:sp>
      <p:sp>
        <p:nvSpPr>
          <p:cNvPr id="6" name="Text Placeholder 7">
            <a:extLst>
              <a:ext uri="{FF2B5EF4-FFF2-40B4-BE49-F238E27FC236}">
                <a16:creationId xmlns:a16="http://schemas.microsoft.com/office/drawing/2014/main" id="{70D905AD-809F-16B8-A073-2C0B4CC512A7}"/>
              </a:ext>
            </a:extLst>
          </p:cNvPr>
          <p:cNvSpPr>
            <a:spLocks noGrp="1"/>
          </p:cNvSpPr>
          <p:nvPr>
            <p:ph type="body" sz="quarter" idx="10"/>
          </p:nvPr>
        </p:nvSpPr>
        <p:spPr>
          <a:xfrm>
            <a:off x="381000" y="1162822"/>
            <a:ext cx="11430000" cy="1499193"/>
          </a:xfrm>
        </p:spPr>
        <p:txBody>
          <a:bodyPr/>
          <a:lstStyle/>
          <a:p>
            <a:r>
              <a:rPr lang="en-US" dirty="0">
                <a:solidFill>
                  <a:schemeClr val="bg1"/>
                </a:solidFill>
              </a:rPr>
              <a:t>Business</a:t>
            </a:r>
          </a:p>
          <a:p>
            <a:pPr>
              <a:lnSpc>
                <a:spcPct val="100000"/>
              </a:lnSpc>
            </a:pPr>
            <a:r>
              <a:rPr lang="en-US" sz="1600" b="0" dirty="0"/>
              <a:t>Conferencing often requires AEC (acoustic echo cancelation) to communicate with people in external locations. D100 can expand as conference rooms need to scale up or more conference rooms are added.</a:t>
            </a:r>
          </a:p>
        </p:txBody>
      </p:sp>
      <p:pic>
        <p:nvPicPr>
          <p:cNvPr id="4" name="Picture 3" descr="A computer hardware system diagram&#10;&#10;AI-generated content may be incorrect.">
            <a:extLst>
              <a:ext uri="{FF2B5EF4-FFF2-40B4-BE49-F238E27FC236}">
                <a16:creationId xmlns:a16="http://schemas.microsoft.com/office/drawing/2014/main" id="{29950E5D-A9A9-5AA4-7E2A-F09BB4745162}"/>
              </a:ext>
            </a:extLst>
          </p:cNvPr>
          <p:cNvPicPr>
            <a:picLocks noChangeAspect="1"/>
          </p:cNvPicPr>
          <p:nvPr/>
        </p:nvPicPr>
        <p:blipFill>
          <a:blip r:embed="rId3"/>
          <a:stretch>
            <a:fillRect/>
          </a:stretch>
        </p:blipFill>
        <p:spPr>
          <a:xfrm>
            <a:off x="2384988" y="2427088"/>
            <a:ext cx="7422025" cy="4174889"/>
          </a:xfrm>
          <a:prstGeom prst="rect">
            <a:avLst/>
          </a:prstGeom>
        </p:spPr>
      </p:pic>
    </p:spTree>
    <p:extLst>
      <p:ext uri="{BB962C8B-B14F-4D97-AF65-F5344CB8AC3E}">
        <p14:creationId xmlns:p14="http://schemas.microsoft.com/office/powerpoint/2010/main" val="9186282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C417DB-0A24-0811-5852-21F1AF870EC2}"/>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D11A8E58-8E95-2E76-2936-E07CF65E35AE}"/>
              </a:ext>
            </a:extLst>
          </p:cNvPr>
          <p:cNvSpPr>
            <a:spLocks noGrp="1" noRot="1" noMove="1" noResize="1" noEditPoints="1" noAdjustHandles="1" noChangeArrowheads="1" noChangeShapeType="1"/>
          </p:cNvSpPr>
          <p:nvPr/>
        </p:nvSpPr>
        <p:spPr>
          <a:xfrm>
            <a:off x="0" y="2286001"/>
            <a:ext cx="12192000" cy="4572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6">
            <a:extLst>
              <a:ext uri="{FF2B5EF4-FFF2-40B4-BE49-F238E27FC236}">
                <a16:creationId xmlns:a16="http://schemas.microsoft.com/office/drawing/2014/main" id="{DDA39FB4-6C44-54C8-328A-9EC24A986EF5}"/>
              </a:ext>
            </a:extLst>
          </p:cNvPr>
          <p:cNvSpPr>
            <a:spLocks noGrp="1"/>
          </p:cNvSpPr>
          <p:nvPr>
            <p:ph type="title"/>
          </p:nvPr>
        </p:nvSpPr>
        <p:spPr>
          <a:xfrm>
            <a:off x="381000" y="457200"/>
            <a:ext cx="10515600" cy="705622"/>
          </a:xfrm>
        </p:spPr>
        <p:txBody>
          <a:bodyPr>
            <a:normAutofit fontScale="90000"/>
          </a:bodyPr>
          <a:lstStyle/>
          <a:p>
            <a:r>
              <a:rPr lang="en-US" dirty="0"/>
              <a:t>D100 DSP Server</a:t>
            </a:r>
          </a:p>
        </p:txBody>
      </p:sp>
      <p:sp>
        <p:nvSpPr>
          <p:cNvPr id="6" name="Text Placeholder 7">
            <a:extLst>
              <a:ext uri="{FF2B5EF4-FFF2-40B4-BE49-F238E27FC236}">
                <a16:creationId xmlns:a16="http://schemas.microsoft.com/office/drawing/2014/main" id="{B31A429D-D556-EEB0-64BE-8125D29BF557}"/>
              </a:ext>
            </a:extLst>
          </p:cNvPr>
          <p:cNvSpPr>
            <a:spLocks noGrp="1"/>
          </p:cNvSpPr>
          <p:nvPr>
            <p:ph type="body" sz="quarter" idx="10"/>
          </p:nvPr>
        </p:nvSpPr>
        <p:spPr>
          <a:xfrm>
            <a:off x="381000" y="1162822"/>
            <a:ext cx="11430000" cy="1499193"/>
          </a:xfrm>
        </p:spPr>
        <p:txBody>
          <a:bodyPr/>
          <a:lstStyle/>
          <a:p>
            <a:r>
              <a:rPr lang="en-US" dirty="0">
                <a:solidFill>
                  <a:schemeClr val="bg1"/>
                </a:solidFill>
              </a:rPr>
              <a:t>Education</a:t>
            </a:r>
          </a:p>
          <a:p>
            <a:pPr>
              <a:lnSpc>
                <a:spcPct val="100000"/>
              </a:lnSpc>
            </a:pPr>
            <a:r>
              <a:rPr lang="en-US" sz="1600" b="0" dirty="0"/>
              <a:t>Campuses need to process, mix, and redistribute many audio channels to a variety of locations.</a:t>
            </a:r>
            <a:br>
              <a:rPr lang="en-US" sz="1600" b="0" dirty="0"/>
            </a:br>
            <a:r>
              <a:rPr lang="en-US" sz="1600" b="0" dirty="0"/>
              <a:t>D100 satisfies the requirements of administration/IT/security centers.</a:t>
            </a:r>
          </a:p>
          <a:p>
            <a:endParaRPr lang="en-US" dirty="0"/>
          </a:p>
        </p:txBody>
      </p:sp>
      <p:pic>
        <p:nvPicPr>
          <p:cNvPr id="8" name="Picture 7" descr="A computer screen shot of a computer&#10;&#10;AI-generated content may be incorrect.">
            <a:extLst>
              <a:ext uri="{FF2B5EF4-FFF2-40B4-BE49-F238E27FC236}">
                <a16:creationId xmlns:a16="http://schemas.microsoft.com/office/drawing/2014/main" id="{F348A125-63D6-34EA-13BC-F68E2CC001BE}"/>
              </a:ext>
            </a:extLst>
          </p:cNvPr>
          <p:cNvPicPr>
            <a:picLocks noChangeAspect="1"/>
          </p:cNvPicPr>
          <p:nvPr/>
        </p:nvPicPr>
        <p:blipFill>
          <a:blip r:embed="rId3"/>
          <a:stretch>
            <a:fillRect/>
          </a:stretch>
        </p:blipFill>
        <p:spPr>
          <a:xfrm>
            <a:off x="2384989" y="2433282"/>
            <a:ext cx="7422023" cy="4174888"/>
          </a:xfrm>
          <a:prstGeom prst="rect">
            <a:avLst/>
          </a:prstGeom>
        </p:spPr>
      </p:pic>
    </p:spTree>
    <p:extLst>
      <p:ext uri="{BB962C8B-B14F-4D97-AF65-F5344CB8AC3E}">
        <p14:creationId xmlns:p14="http://schemas.microsoft.com/office/powerpoint/2010/main" val="1031744072"/>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B90109B082C78448187E0B1181CA5AA" ma:contentTypeVersion="24" ma:contentTypeDescription="Create a new document." ma:contentTypeScope="" ma:versionID="7c15110227f280782180ad4bec7c6e97">
  <xsd:schema xmlns:xsd="http://www.w3.org/2001/XMLSchema" xmlns:xs="http://www.w3.org/2001/XMLSchema" xmlns:p="http://schemas.microsoft.com/office/2006/metadata/properties" xmlns:ns2="62e3158d-bc3a-4d77-a96d-dd8b6bc5c5df" xmlns:ns3="3c7dd747-eeec-4f2c-aabb-dd7c90d60b15" targetNamespace="http://schemas.microsoft.com/office/2006/metadata/properties" ma:root="true" ma:fieldsID="69c48aa2f292bb987afa912e41a4fe3c" ns2:_="" ns3:_="">
    <xsd:import namespace="62e3158d-bc3a-4d77-a96d-dd8b6bc5c5df"/>
    <xsd:import namespace="3c7dd747-eeec-4f2c-aabb-dd7c90d60b1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element ref="ns2:Owner"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2e3158d-bc3a-4d77-a96d-dd8b6bc5c5d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78323cf-71a3-4c24-b0a8-77b61de8c41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Owner" ma:index="26" nillable="true" ma:displayName="Owner" ma:description="Person that owns the content of the directory" ma:list="UserInfo" ma:SharePointGroup="0" ma:internalName="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c7dd747-eeec-4f2c-aabb-dd7c90d60b15"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162098e6-0fa9-4bd0-8ff3-45663b138a23}" ma:internalName="TaxCatchAll" ma:showField="CatchAllData" ma:web="3c7dd747-eeec-4f2c-aabb-dd7c90d60b1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62e3158d-bc3a-4d77-a96d-dd8b6bc5c5df">
      <Terms xmlns="http://schemas.microsoft.com/office/infopath/2007/PartnerControls"/>
    </lcf76f155ced4ddcb4097134ff3c332f>
    <TaxCatchAll xmlns="3c7dd747-eeec-4f2c-aabb-dd7c90d60b15" xsi:nil="true"/>
    <Owner xmlns="62e3158d-bc3a-4d77-a96d-dd8b6bc5c5df">
      <UserInfo>
        <DisplayName/>
        <AccountId xsi:nil="true"/>
        <AccountType/>
      </UserInfo>
    </Owner>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AAB6579-7B17-4B9B-916B-A448CAF5E63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2e3158d-bc3a-4d77-a96d-dd8b6bc5c5df"/>
    <ds:schemaRef ds:uri="3c7dd747-eeec-4f2c-aabb-dd7c90d60b1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4D3D1EA-CA04-4461-B760-0F01B172453A}">
  <ds:schemaRefs>
    <ds:schemaRef ds:uri="http://schemas.microsoft.com/office/infopath/2007/PartnerControls"/>
    <ds:schemaRef ds:uri="http://schemas.microsoft.com/office/2006/metadata/properties"/>
    <ds:schemaRef ds:uri="http://schemas.microsoft.com/office/2006/documentManagement/types"/>
    <ds:schemaRef ds:uri="62e3158d-bc3a-4d77-a96d-dd8b6bc5c5df"/>
    <ds:schemaRef ds:uri="http://purl.org/dc/dcmitype/"/>
    <ds:schemaRef ds:uri="http://schemas.openxmlformats.org/package/2006/metadata/core-properties"/>
    <ds:schemaRef ds:uri="3c7dd747-eeec-4f2c-aabb-dd7c90d60b15"/>
    <ds:schemaRef ds:uri="http://purl.org/dc/terms/"/>
    <ds:schemaRef ds:uri="http://www.w3.org/XML/1998/namespace"/>
    <ds:schemaRef ds:uri="http://purl.org/dc/elements/1.1/"/>
  </ds:schemaRefs>
</ds:datastoreItem>
</file>

<file path=customXml/itemProps3.xml><?xml version="1.0" encoding="utf-8"?>
<ds:datastoreItem xmlns:ds="http://schemas.openxmlformats.org/officeDocument/2006/customXml" ds:itemID="{055CAE06-C367-4B97-9240-DF61A995739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3265</TotalTime>
  <Words>1407</Words>
  <Application>Microsoft Office PowerPoint</Application>
  <PresentationFormat>Widescreen</PresentationFormat>
  <Paragraphs>123</Paragraphs>
  <Slides>12</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Aptos</vt:lpstr>
      <vt:lpstr>Arial</vt:lpstr>
      <vt:lpstr>Arial (body)</vt:lpstr>
      <vt:lpstr>Calibri</vt:lpstr>
      <vt:lpstr>Symbol</vt:lpstr>
      <vt:lpstr>1_Office Theme</vt:lpstr>
      <vt:lpstr>PowerPoint Presentation</vt:lpstr>
      <vt:lpstr>D100 IP DSP Server</vt:lpstr>
      <vt:lpstr>D100 IP DSP Server</vt:lpstr>
      <vt:lpstr>D100 IP DSP Server</vt:lpstr>
      <vt:lpstr>D100 DSP Server</vt:lpstr>
      <vt:lpstr>D100 DSP Server</vt:lpstr>
      <vt:lpstr>D100 DSP Server</vt:lpstr>
      <vt:lpstr>D100 DSP Server</vt:lpstr>
      <vt:lpstr>D100 DSP Server</vt:lpstr>
      <vt:lpstr>D100 DSP Server</vt:lpstr>
      <vt:lpstr>D100 DSP Server</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Matthew Allard</dc:creator>
  <cp:lastModifiedBy>Unmi Yank</cp:lastModifiedBy>
  <cp:revision>2</cp:revision>
  <dcterms:created xsi:type="dcterms:W3CDTF">2025-01-01T16:09:39Z</dcterms:created>
  <dcterms:modified xsi:type="dcterms:W3CDTF">2025-07-24T21:33:20Z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0x0101000B90109B082C78448187E0B1181CA5AA</vt:lpwstr>
  </property>
  <property fmtid="{D5CDD505-2E9C-101B-9397-08002B2CF9AE}" pid="3" name="MediaServiceImageTags">
    <vt:lpwstr/>
  </property>
</Properties>
</file>